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5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6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888" r:id="rId5"/>
    <p:sldMasterId id="2147484193" r:id="rId6"/>
    <p:sldMasterId id="2147483898" r:id="rId7"/>
    <p:sldMasterId id="2147484247" r:id="rId8"/>
    <p:sldMasterId id="2147484355" r:id="rId9"/>
    <p:sldMasterId id="2147484409" r:id="rId10"/>
  </p:sldMasterIdLst>
  <p:notesMasterIdLst>
    <p:notesMasterId r:id="rId18"/>
  </p:notesMasterIdLst>
  <p:sldIdLst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B9B4C7-2E2C-65B1-F1B5-ED6E8F6BA57A}" name="Gerard Casey" initials="GC" userId="S::gerard.casey@arup.com::1a4930c4-234d-4a14-87f5-cb12e1541d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microsoft.com/office/2018/10/relationships/authors" Target="authors.xml"/><Relationship Id="rId10" Type="http://schemas.openxmlformats.org/officeDocument/2006/relationships/slideMaster" Target="slideMasters/slideMaster7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209376-6F3E-4D64-8D25-2BD6774FDC1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DA85BEE-EF51-453E-9A0F-2E66DDD4CC98}">
      <dgm:prSet phldrT="[Text]"/>
      <dgm:spPr/>
      <dgm:t>
        <a:bodyPr/>
        <a:lstStyle/>
        <a:p>
          <a:r>
            <a:rPr lang="en-GB" dirty="0"/>
            <a:t>PAM plan</a:t>
          </a:r>
        </a:p>
      </dgm:t>
    </dgm:pt>
    <dgm:pt modelId="{7482E45C-3F8E-43D1-AC3D-A3A38E5DB3CB}" type="parTrans" cxnId="{B3AADA85-554D-4877-B2D3-56F71DC03D5D}">
      <dgm:prSet/>
      <dgm:spPr/>
      <dgm:t>
        <a:bodyPr/>
        <a:lstStyle/>
        <a:p>
          <a:endParaRPr lang="en-GB"/>
        </a:p>
      </dgm:t>
    </dgm:pt>
    <dgm:pt modelId="{99458D0D-66EE-4E54-B9B3-2BFE54E37D94}" type="sibTrans" cxnId="{B3AADA85-554D-4877-B2D3-56F71DC03D5D}">
      <dgm:prSet/>
      <dgm:spPr/>
      <dgm:t>
        <a:bodyPr/>
        <a:lstStyle/>
        <a:p>
          <a:endParaRPr lang="en-GB"/>
        </a:p>
      </dgm:t>
    </dgm:pt>
    <dgm:pt modelId="{7772BB21-FF2D-44AE-ADA6-93B810DD35F2}">
      <dgm:prSet phldrT="[Text]"/>
      <dgm:spPr/>
      <dgm:t>
        <a:bodyPr/>
        <a:lstStyle/>
        <a:p>
          <a:r>
            <a:rPr lang="en-GB" dirty="0"/>
            <a:t>Encode to string sequence</a:t>
          </a:r>
        </a:p>
      </dgm:t>
    </dgm:pt>
    <dgm:pt modelId="{6B81A256-6430-45AB-976E-6A4B36A86622}" type="parTrans" cxnId="{18D9310A-F916-4181-8CC3-C1F730CE4068}">
      <dgm:prSet/>
      <dgm:spPr/>
      <dgm:t>
        <a:bodyPr/>
        <a:lstStyle/>
        <a:p>
          <a:endParaRPr lang="en-GB"/>
        </a:p>
      </dgm:t>
    </dgm:pt>
    <dgm:pt modelId="{3C009453-68B7-4B1C-B7AB-5BBE1D186F7D}" type="sibTrans" cxnId="{18D9310A-F916-4181-8CC3-C1F730CE4068}">
      <dgm:prSet/>
      <dgm:spPr/>
      <dgm:t>
        <a:bodyPr/>
        <a:lstStyle/>
        <a:p>
          <a:endParaRPr lang="en-GB"/>
        </a:p>
      </dgm:t>
    </dgm:pt>
    <dgm:pt modelId="{C5FE7AE5-F945-44E9-906E-154D1030A09D}">
      <dgm:prSet phldrT="[Text]"/>
      <dgm:spPr/>
      <dgm:t>
        <a:bodyPr/>
        <a:lstStyle/>
        <a:p>
          <a:r>
            <a:rPr lang="en-GB" dirty="0"/>
            <a:t>Calculate edit (</a:t>
          </a:r>
          <a:r>
            <a:rPr lang="en-GB" dirty="0" err="1"/>
            <a:t>Levenshtein</a:t>
          </a:r>
          <a:r>
            <a:rPr lang="en-GB" dirty="0"/>
            <a:t>) distance to all other plans</a:t>
          </a:r>
        </a:p>
      </dgm:t>
    </dgm:pt>
    <dgm:pt modelId="{67E66535-7F71-4E56-B69B-E8DCC551B499}" type="parTrans" cxnId="{875AD508-6C15-4C67-927C-ED2BDB3931CB}">
      <dgm:prSet/>
      <dgm:spPr/>
      <dgm:t>
        <a:bodyPr/>
        <a:lstStyle/>
        <a:p>
          <a:endParaRPr lang="en-GB"/>
        </a:p>
      </dgm:t>
    </dgm:pt>
    <dgm:pt modelId="{A0F490CC-AF47-4EA0-BE94-A437C9B1F995}" type="sibTrans" cxnId="{875AD508-6C15-4C67-927C-ED2BDB3931CB}">
      <dgm:prSet/>
      <dgm:spPr/>
      <dgm:t>
        <a:bodyPr/>
        <a:lstStyle/>
        <a:p>
          <a:endParaRPr lang="en-GB"/>
        </a:p>
      </dgm:t>
    </dgm:pt>
    <dgm:pt modelId="{AC4F6861-949C-405A-B31A-9CDA85A1906A}" type="pres">
      <dgm:prSet presAssocID="{FA209376-6F3E-4D64-8D25-2BD6774FDC18}" presName="outerComposite" presStyleCnt="0">
        <dgm:presLayoutVars>
          <dgm:chMax val="5"/>
          <dgm:dir/>
          <dgm:resizeHandles val="exact"/>
        </dgm:presLayoutVars>
      </dgm:prSet>
      <dgm:spPr/>
    </dgm:pt>
    <dgm:pt modelId="{687E8A9E-395F-4097-8790-F067B869C20C}" type="pres">
      <dgm:prSet presAssocID="{FA209376-6F3E-4D64-8D25-2BD6774FDC18}" presName="dummyMaxCanvas" presStyleCnt="0">
        <dgm:presLayoutVars/>
      </dgm:prSet>
      <dgm:spPr/>
    </dgm:pt>
    <dgm:pt modelId="{81E158B8-923F-41D7-AD30-22CC54035502}" type="pres">
      <dgm:prSet presAssocID="{FA209376-6F3E-4D64-8D25-2BD6774FDC18}" presName="ThreeNodes_1" presStyleLbl="node1" presStyleIdx="0" presStyleCnt="3">
        <dgm:presLayoutVars>
          <dgm:bulletEnabled val="1"/>
        </dgm:presLayoutVars>
      </dgm:prSet>
      <dgm:spPr/>
    </dgm:pt>
    <dgm:pt modelId="{C7B63B5C-BF57-41DA-888F-12AFA82DBD07}" type="pres">
      <dgm:prSet presAssocID="{FA209376-6F3E-4D64-8D25-2BD6774FDC18}" presName="ThreeNodes_2" presStyleLbl="node1" presStyleIdx="1" presStyleCnt="3">
        <dgm:presLayoutVars>
          <dgm:bulletEnabled val="1"/>
        </dgm:presLayoutVars>
      </dgm:prSet>
      <dgm:spPr/>
    </dgm:pt>
    <dgm:pt modelId="{843E4EBF-792A-4E8B-BE45-E60D5F4B57E8}" type="pres">
      <dgm:prSet presAssocID="{FA209376-6F3E-4D64-8D25-2BD6774FDC18}" presName="ThreeNodes_3" presStyleLbl="node1" presStyleIdx="2" presStyleCnt="3">
        <dgm:presLayoutVars>
          <dgm:bulletEnabled val="1"/>
        </dgm:presLayoutVars>
      </dgm:prSet>
      <dgm:spPr/>
    </dgm:pt>
    <dgm:pt modelId="{B210FB98-D489-47D4-8BDE-0903252BF182}" type="pres">
      <dgm:prSet presAssocID="{FA209376-6F3E-4D64-8D25-2BD6774FDC18}" presName="ThreeConn_1-2" presStyleLbl="fgAccFollowNode1" presStyleIdx="0" presStyleCnt="2">
        <dgm:presLayoutVars>
          <dgm:bulletEnabled val="1"/>
        </dgm:presLayoutVars>
      </dgm:prSet>
      <dgm:spPr/>
    </dgm:pt>
    <dgm:pt modelId="{A6F06A00-C559-4914-9444-6042D4E26266}" type="pres">
      <dgm:prSet presAssocID="{FA209376-6F3E-4D64-8D25-2BD6774FDC18}" presName="ThreeConn_2-3" presStyleLbl="fgAccFollowNode1" presStyleIdx="1" presStyleCnt="2">
        <dgm:presLayoutVars>
          <dgm:bulletEnabled val="1"/>
        </dgm:presLayoutVars>
      </dgm:prSet>
      <dgm:spPr/>
    </dgm:pt>
    <dgm:pt modelId="{92DCAA26-C5A4-4E7B-88D0-8229C8BC92A3}" type="pres">
      <dgm:prSet presAssocID="{FA209376-6F3E-4D64-8D25-2BD6774FDC18}" presName="ThreeNodes_1_text" presStyleLbl="node1" presStyleIdx="2" presStyleCnt="3">
        <dgm:presLayoutVars>
          <dgm:bulletEnabled val="1"/>
        </dgm:presLayoutVars>
      </dgm:prSet>
      <dgm:spPr/>
    </dgm:pt>
    <dgm:pt modelId="{F51DEE20-5467-49A4-B4AE-36E452525BB8}" type="pres">
      <dgm:prSet presAssocID="{FA209376-6F3E-4D64-8D25-2BD6774FDC18}" presName="ThreeNodes_2_text" presStyleLbl="node1" presStyleIdx="2" presStyleCnt="3">
        <dgm:presLayoutVars>
          <dgm:bulletEnabled val="1"/>
        </dgm:presLayoutVars>
      </dgm:prSet>
      <dgm:spPr/>
    </dgm:pt>
    <dgm:pt modelId="{63389CCC-0FD9-4D3F-BF43-D1F9758008AA}" type="pres">
      <dgm:prSet presAssocID="{FA209376-6F3E-4D64-8D25-2BD6774FDC1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7525707-C05D-4614-9C56-30B9A2CC238D}" type="presOf" srcId="{7DA85BEE-EF51-453E-9A0F-2E66DDD4CC98}" destId="{81E158B8-923F-41D7-AD30-22CC54035502}" srcOrd="0" destOrd="0" presId="urn:microsoft.com/office/officeart/2005/8/layout/vProcess5"/>
    <dgm:cxn modelId="{875AD508-6C15-4C67-927C-ED2BDB3931CB}" srcId="{FA209376-6F3E-4D64-8D25-2BD6774FDC18}" destId="{C5FE7AE5-F945-44E9-906E-154D1030A09D}" srcOrd="2" destOrd="0" parTransId="{67E66535-7F71-4E56-B69B-E8DCC551B499}" sibTransId="{A0F490CC-AF47-4EA0-BE94-A437C9B1F995}"/>
    <dgm:cxn modelId="{18D9310A-F916-4181-8CC3-C1F730CE4068}" srcId="{FA209376-6F3E-4D64-8D25-2BD6774FDC18}" destId="{7772BB21-FF2D-44AE-ADA6-93B810DD35F2}" srcOrd="1" destOrd="0" parTransId="{6B81A256-6430-45AB-976E-6A4B36A86622}" sibTransId="{3C009453-68B7-4B1C-B7AB-5BBE1D186F7D}"/>
    <dgm:cxn modelId="{778A8E1A-FB77-4041-80CC-9AAF140BFF98}" type="presOf" srcId="{7772BB21-FF2D-44AE-ADA6-93B810DD35F2}" destId="{C7B63B5C-BF57-41DA-888F-12AFA82DBD07}" srcOrd="0" destOrd="0" presId="urn:microsoft.com/office/officeart/2005/8/layout/vProcess5"/>
    <dgm:cxn modelId="{CD943A4B-0B4A-48D1-91D2-833CBE6D96ED}" type="presOf" srcId="{3C009453-68B7-4B1C-B7AB-5BBE1D186F7D}" destId="{A6F06A00-C559-4914-9444-6042D4E26266}" srcOrd="0" destOrd="0" presId="urn:microsoft.com/office/officeart/2005/8/layout/vProcess5"/>
    <dgm:cxn modelId="{D641CF6B-AE0B-4718-AC7D-9447A7175402}" type="presOf" srcId="{7772BB21-FF2D-44AE-ADA6-93B810DD35F2}" destId="{F51DEE20-5467-49A4-B4AE-36E452525BB8}" srcOrd="1" destOrd="0" presId="urn:microsoft.com/office/officeart/2005/8/layout/vProcess5"/>
    <dgm:cxn modelId="{ADF6B350-D34D-4A43-9F33-300BB39CF725}" type="presOf" srcId="{C5FE7AE5-F945-44E9-906E-154D1030A09D}" destId="{843E4EBF-792A-4E8B-BE45-E60D5F4B57E8}" srcOrd="0" destOrd="0" presId="urn:microsoft.com/office/officeart/2005/8/layout/vProcess5"/>
    <dgm:cxn modelId="{B3AADA85-554D-4877-B2D3-56F71DC03D5D}" srcId="{FA209376-6F3E-4D64-8D25-2BD6774FDC18}" destId="{7DA85BEE-EF51-453E-9A0F-2E66DDD4CC98}" srcOrd="0" destOrd="0" parTransId="{7482E45C-3F8E-43D1-AC3D-A3A38E5DB3CB}" sibTransId="{99458D0D-66EE-4E54-B9B3-2BFE54E37D94}"/>
    <dgm:cxn modelId="{6AD3F686-173D-4966-857B-29CA659B4157}" type="presOf" srcId="{7DA85BEE-EF51-453E-9A0F-2E66DDD4CC98}" destId="{92DCAA26-C5A4-4E7B-88D0-8229C8BC92A3}" srcOrd="1" destOrd="0" presId="urn:microsoft.com/office/officeart/2005/8/layout/vProcess5"/>
    <dgm:cxn modelId="{DA3B1FBD-1B71-4BA0-8343-BD38E6C36A99}" type="presOf" srcId="{C5FE7AE5-F945-44E9-906E-154D1030A09D}" destId="{63389CCC-0FD9-4D3F-BF43-D1F9758008AA}" srcOrd="1" destOrd="0" presId="urn:microsoft.com/office/officeart/2005/8/layout/vProcess5"/>
    <dgm:cxn modelId="{B51860CE-B4E7-442A-9037-FBA1017E2766}" type="presOf" srcId="{99458D0D-66EE-4E54-B9B3-2BFE54E37D94}" destId="{B210FB98-D489-47D4-8BDE-0903252BF182}" srcOrd="0" destOrd="0" presId="urn:microsoft.com/office/officeart/2005/8/layout/vProcess5"/>
    <dgm:cxn modelId="{AF2440F9-4AD0-4EA5-9FE2-A7F1D8E10B26}" type="presOf" srcId="{FA209376-6F3E-4D64-8D25-2BD6774FDC18}" destId="{AC4F6861-949C-405A-B31A-9CDA85A1906A}" srcOrd="0" destOrd="0" presId="urn:microsoft.com/office/officeart/2005/8/layout/vProcess5"/>
    <dgm:cxn modelId="{F2403457-D986-4104-90D2-B25C79B41F14}" type="presParOf" srcId="{AC4F6861-949C-405A-B31A-9CDA85A1906A}" destId="{687E8A9E-395F-4097-8790-F067B869C20C}" srcOrd="0" destOrd="0" presId="urn:microsoft.com/office/officeart/2005/8/layout/vProcess5"/>
    <dgm:cxn modelId="{8C4B42C8-3479-4B64-8D27-9FA3BB562DD4}" type="presParOf" srcId="{AC4F6861-949C-405A-B31A-9CDA85A1906A}" destId="{81E158B8-923F-41D7-AD30-22CC54035502}" srcOrd="1" destOrd="0" presId="urn:microsoft.com/office/officeart/2005/8/layout/vProcess5"/>
    <dgm:cxn modelId="{2438944B-64A6-431B-8EC4-ECD3837E9AD9}" type="presParOf" srcId="{AC4F6861-949C-405A-B31A-9CDA85A1906A}" destId="{C7B63B5C-BF57-41DA-888F-12AFA82DBD07}" srcOrd="2" destOrd="0" presId="urn:microsoft.com/office/officeart/2005/8/layout/vProcess5"/>
    <dgm:cxn modelId="{ACD87620-0091-4D9A-932A-C27AC524D798}" type="presParOf" srcId="{AC4F6861-949C-405A-B31A-9CDA85A1906A}" destId="{843E4EBF-792A-4E8B-BE45-E60D5F4B57E8}" srcOrd="3" destOrd="0" presId="urn:microsoft.com/office/officeart/2005/8/layout/vProcess5"/>
    <dgm:cxn modelId="{6A51FBD3-2F93-41D4-A05C-E4167881F980}" type="presParOf" srcId="{AC4F6861-949C-405A-B31A-9CDA85A1906A}" destId="{B210FB98-D489-47D4-8BDE-0903252BF182}" srcOrd="4" destOrd="0" presId="urn:microsoft.com/office/officeart/2005/8/layout/vProcess5"/>
    <dgm:cxn modelId="{139C686A-FE72-42E5-B6ED-DF94D3563308}" type="presParOf" srcId="{AC4F6861-949C-405A-B31A-9CDA85A1906A}" destId="{A6F06A00-C559-4914-9444-6042D4E26266}" srcOrd="5" destOrd="0" presId="urn:microsoft.com/office/officeart/2005/8/layout/vProcess5"/>
    <dgm:cxn modelId="{E1D1E3CE-03FF-4D93-BD9C-EC4B3470AD77}" type="presParOf" srcId="{AC4F6861-949C-405A-B31A-9CDA85A1906A}" destId="{92DCAA26-C5A4-4E7B-88D0-8229C8BC92A3}" srcOrd="6" destOrd="0" presId="urn:microsoft.com/office/officeart/2005/8/layout/vProcess5"/>
    <dgm:cxn modelId="{E6B136EA-F24A-4605-9B25-109D0CE37F3C}" type="presParOf" srcId="{AC4F6861-949C-405A-B31A-9CDA85A1906A}" destId="{F51DEE20-5467-49A4-B4AE-36E452525BB8}" srcOrd="7" destOrd="0" presId="urn:microsoft.com/office/officeart/2005/8/layout/vProcess5"/>
    <dgm:cxn modelId="{466BA663-5DFB-4CD0-A6D2-80A3417DE130}" type="presParOf" srcId="{AC4F6861-949C-405A-B31A-9CDA85A1906A}" destId="{63389CCC-0FD9-4D3F-BF43-D1F9758008A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158B8-923F-41D7-AD30-22CC54035502}">
      <dsp:nvSpPr>
        <dsp:cNvPr id="0" name=""/>
        <dsp:cNvSpPr/>
      </dsp:nvSpPr>
      <dsp:spPr>
        <a:xfrm>
          <a:off x="0" y="0"/>
          <a:ext cx="2981579" cy="1201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PAM plan</a:t>
          </a:r>
        </a:p>
      </dsp:txBody>
      <dsp:txXfrm>
        <a:off x="35188" y="35188"/>
        <a:ext cx="1685153" cy="1131043"/>
      </dsp:txXfrm>
    </dsp:sp>
    <dsp:sp modelId="{C7B63B5C-BF57-41DA-888F-12AFA82DBD07}">
      <dsp:nvSpPr>
        <dsp:cNvPr id="0" name=""/>
        <dsp:cNvSpPr/>
      </dsp:nvSpPr>
      <dsp:spPr>
        <a:xfrm>
          <a:off x="263080" y="1401656"/>
          <a:ext cx="2981579" cy="1201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Encode to string sequence</a:t>
          </a:r>
        </a:p>
      </dsp:txBody>
      <dsp:txXfrm>
        <a:off x="298268" y="1436844"/>
        <a:ext cx="1867199" cy="1131043"/>
      </dsp:txXfrm>
    </dsp:sp>
    <dsp:sp modelId="{843E4EBF-792A-4E8B-BE45-E60D5F4B57E8}">
      <dsp:nvSpPr>
        <dsp:cNvPr id="0" name=""/>
        <dsp:cNvSpPr/>
      </dsp:nvSpPr>
      <dsp:spPr>
        <a:xfrm>
          <a:off x="526160" y="2803313"/>
          <a:ext cx="2981579" cy="1201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Calculate edit (</a:t>
          </a:r>
          <a:r>
            <a:rPr lang="en-GB" sz="1800" kern="1200" dirty="0" err="1"/>
            <a:t>Levenshtein</a:t>
          </a:r>
          <a:r>
            <a:rPr lang="en-GB" sz="1800" kern="1200" dirty="0"/>
            <a:t>) distance to all other plans</a:t>
          </a:r>
        </a:p>
      </dsp:txBody>
      <dsp:txXfrm>
        <a:off x="561348" y="2838501"/>
        <a:ext cx="1867199" cy="1131043"/>
      </dsp:txXfrm>
    </dsp:sp>
    <dsp:sp modelId="{B210FB98-D489-47D4-8BDE-0903252BF182}">
      <dsp:nvSpPr>
        <dsp:cNvPr id="0" name=""/>
        <dsp:cNvSpPr/>
      </dsp:nvSpPr>
      <dsp:spPr>
        <a:xfrm>
          <a:off x="2200656" y="911076"/>
          <a:ext cx="780922" cy="780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2376363" y="911076"/>
        <a:ext cx="429508" cy="587644"/>
      </dsp:txXfrm>
    </dsp:sp>
    <dsp:sp modelId="{A6F06A00-C559-4914-9444-6042D4E26266}">
      <dsp:nvSpPr>
        <dsp:cNvPr id="0" name=""/>
        <dsp:cNvSpPr/>
      </dsp:nvSpPr>
      <dsp:spPr>
        <a:xfrm>
          <a:off x="2463736" y="2304723"/>
          <a:ext cx="780922" cy="780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2639443" y="2304723"/>
        <a:ext cx="429508" cy="587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B074A-4CEF-40A4-90F0-1EC60D6CF53B}" type="datetimeFigureOut">
              <a:t>1/3/2023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8221A-4898-47F7-AC5A-161E86FB6C0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6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- 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 descr="FinalArupLogo_White_Scaled_For_PPT_300dpi.png">
            <a:extLst>
              <a:ext uri="{FF2B5EF4-FFF2-40B4-BE49-F238E27FC236}">
                <a16:creationId xmlns:a16="http://schemas.microsoft.com/office/drawing/2014/main" id="{32B46706-BC19-4836-9887-FB13736A25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463" y="476672"/>
            <a:ext cx="1101033" cy="330310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138A3FD2-F432-4DBB-AD6E-7E2707A6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6" y="2535868"/>
            <a:ext cx="7812364" cy="67710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Sub title">
            <a:extLst>
              <a:ext uri="{FF2B5EF4-FFF2-40B4-BE49-F238E27FC236}">
                <a16:creationId xmlns:a16="http://schemas.microsoft.com/office/drawing/2014/main" id="{89B04717-B07A-4E7D-9EA2-DBF8FF77DB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876" y="2238537"/>
            <a:ext cx="2654573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618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up Offices Map - World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B8988B-AAC3-486A-893C-9228EB8B41EF}"/>
              </a:ext>
            </a:extLst>
          </p:cNvPr>
          <p:cNvCxnSpPr/>
          <p:nvPr/>
        </p:nvCxnSpPr>
        <p:spPr>
          <a:xfrm>
            <a:off x="0" y="1125538"/>
            <a:ext cx="12192000" cy="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Heading">
            <a:extLst>
              <a:ext uri="{FF2B5EF4-FFF2-40B4-BE49-F238E27FC236}">
                <a16:creationId xmlns:a16="http://schemas.microsoft.com/office/drawing/2014/main" id="{F3E447BD-4C6C-4AA5-AD57-238FB61C61D4}"/>
              </a:ext>
            </a:extLst>
          </p:cNvPr>
          <p:cNvSpPr txBox="1">
            <a:spLocks/>
          </p:cNvSpPr>
          <p:nvPr/>
        </p:nvSpPr>
        <p:spPr>
          <a:xfrm>
            <a:off x="407988" y="487136"/>
            <a:ext cx="5856000" cy="16927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00" b="1">
                <a:solidFill>
                  <a:srgbClr val="E4003A"/>
                </a:solidFill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-10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-10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-10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-10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9pPr>
          </a:lstStyle>
          <a:p>
            <a:r>
              <a:rPr lang="en-US">
                <a:solidFill>
                  <a:srgbClr val="FF3C46"/>
                </a:solidFill>
              </a:rPr>
              <a:t>ARUP WORLDWIDE OFFICES</a:t>
            </a:r>
            <a:endParaRPr lang="en-US" kern="0">
              <a:solidFill>
                <a:srgbClr val="FF3C46"/>
              </a:solidFill>
            </a:endParaRPr>
          </a:p>
        </p:txBody>
      </p:sp>
      <p:sp>
        <p:nvSpPr>
          <p:cNvPr id="13" name="Sub heading">
            <a:extLst>
              <a:ext uri="{FF2B5EF4-FFF2-40B4-BE49-F238E27FC236}">
                <a16:creationId xmlns:a16="http://schemas.microsoft.com/office/drawing/2014/main" id="{CF6D5DC2-CC49-46DA-8D91-C10D8A46078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07988" y="692696"/>
            <a:ext cx="58560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Local knowledge, global expertise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1CB80C9-0C6C-4C16-AA27-FAFBD2020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0362" y="1557338"/>
            <a:ext cx="8931275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79498"/>
      </p:ext>
    </p:extLst>
  </p:cSld>
  <p:clrMapOvr>
    <a:masterClrMapping/>
  </p:clrMapOvr>
  <p:transition spd="slow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8E2ACE6-F563-4935-AADD-646F5A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924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BF97E46-53D1-4953-BBD5-61A9FE2870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47A1D-3A44-41D2-96DC-50329243F7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1338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9A8536C-53FD-45BF-AAD4-691D41EB77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09838" y="1811338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E99D2E04-AF1A-477F-BE00-FD46AD230D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9838" y="2148377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E4473462-6DBF-4CCC-A6AC-38FCC1A400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9838" y="2506170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0F9B3FD-33FC-47B7-A55F-8837D290FD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8813" y="4048913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E6CCB00-C548-4856-97AA-A87A3B2102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9838" y="4046837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D68A386-E7E7-4D7E-B30F-C6A501A450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9838" y="4383240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229370C-CF34-4897-A491-DD8356E5A2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09838" y="4746256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94C374F-5D8B-4E1F-9A0A-59AEA49893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5364" y="1811338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25F170-ACD3-4EA7-A988-78BB6A8BE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14" y="1811338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5B3C7AC-3DD4-468D-B769-D7F95B1E3A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14" y="2148377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8BB41CC-EE94-463A-A774-E299849F39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3514" y="2506170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5CE8B50-7BAD-4691-8EDC-DC0FCBBD36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5364" y="4048913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220FE3A-3350-471A-A650-93EB6EC4D5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3514" y="4046837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FDA7D31-4A3E-426B-98C5-ADB0C1B21E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3514" y="4383240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935079C-6EB7-4503-B5A5-1E4C1B6B7D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514" y="4746256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2FE0BB-1D09-4885-A8D3-0BAC93985B7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F26512-AFB7-4B55-AF32-599B7CB704D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066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AD7492D-0E64-45CC-A859-E7CE52A2AF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5D83A1-C6F6-46CC-8958-ABC1919A23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10B892F0-8257-4FAD-85E3-B26408DF57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881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21C404D7-5842-4DB4-BABE-B609B13B2F6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881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DE5402FE-B3D6-470A-9461-A16AF7B6BDF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5098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05E1A72C-E82E-4E64-BAEC-CFF927BE74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5098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25098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0322F05F-A846-4F1D-8608-F25BAF958C5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5098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B6ECB26-DA92-4B85-8AC8-467B27BE16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5098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608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D21DAC54-032F-4409-9C91-4215B6225A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3608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2" name="Text Placeholder 17">
            <a:extLst>
              <a:ext uri="{FF2B5EF4-FFF2-40B4-BE49-F238E27FC236}">
                <a16:creationId xmlns:a16="http://schemas.microsoft.com/office/drawing/2014/main" id="{BD9BE25C-4B0F-4BFB-A979-101E2CF0775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608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43608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6" name="Text Placeholder 17">
            <a:extLst>
              <a:ext uri="{FF2B5EF4-FFF2-40B4-BE49-F238E27FC236}">
                <a16:creationId xmlns:a16="http://schemas.microsoft.com/office/drawing/2014/main" id="{538F1C9B-5191-46A7-9988-721C27A19C0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3608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5" name="Text Placeholder 17">
            <a:extLst>
              <a:ext uri="{FF2B5EF4-FFF2-40B4-BE49-F238E27FC236}">
                <a16:creationId xmlns:a16="http://schemas.microsoft.com/office/drawing/2014/main" id="{2F155F4B-6C77-4B10-82CF-87AB808A21A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3608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188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9" name="Text Placeholder 17">
            <a:extLst>
              <a:ext uri="{FF2B5EF4-FFF2-40B4-BE49-F238E27FC236}">
                <a16:creationId xmlns:a16="http://schemas.microsoft.com/office/drawing/2014/main" id="{E2A5260C-8898-438D-B353-AD58CE7F051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1188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8" name="Text Placeholder 17">
            <a:extLst>
              <a:ext uri="{FF2B5EF4-FFF2-40B4-BE49-F238E27FC236}">
                <a16:creationId xmlns:a16="http://schemas.microsoft.com/office/drawing/2014/main" id="{5A64AB6E-B6C5-437A-BC9D-1E3CA90B935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188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621188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2" name="Text Placeholder 17">
            <a:extLst>
              <a:ext uri="{FF2B5EF4-FFF2-40B4-BE49-F238E27FC236}">
                <a16:creationId xmlns:a16="http://schemas.microsoft.com/office/drawing/2014/main" id="{D4751E6E-E50B-47BB-B845-1A9F2628A2B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1188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1" name="Text Placeholder 17">
            <a:extLst>
              <a:ext uri="{FF2B5EF4-FFF2-40B4-BE49-F238E27FC236}">
                <a16:creationId xmlns:a16="http://schemas.microsoft.com/office/drawing/2014/main" id="{975635CB-AC22-40BF-A843-11EE49D4147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21188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597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15" name="Text Placeholder 17">
            <a:extLst>
              <a:ext uri="{FF2B5EF4-FFF2-40B4-BE49-F238E27FC236}">
                <a16:creationId xmlns:a16="http://schemas.microsoft.com/office/drawing/2014/main" id="{5B08EEF1-2090-4FAE-AC3E-FFAC897FCEA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0597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4" name="Text Placeholder 17">
            <a:extLst>
              <a:ext uri="{FF2B5EF4-FFF2-40B4-BE49-F238E27FC236}">
                <a16:creationId xmlns:a16="http://schemas.microsoft.com/office/drawing/2014/main" id="{3C08BCDD-2691-4AF7-A41E-E91D54C11EA4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0597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9CB52F2D-7A68-4FFC-9178-804A881AE30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80597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8" name="Text Placeholder 17">
            <a:extLst>
              <a:ext uri="{FF2B5EF4-FFF2-40B4-BE49-F238E27FC236}">
                <a16:creationId xmlns:a16="http://schemas.microsoft.com/office/drawing/2014/main" id="{5397A6B8-13D3-476E-955F-CC207462FDF5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0597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7" name="Text Placeholder 17">
            <a:extLst>
              <a:ext uri="{FF2B5EF4-FFF2-40B4-BE49-F238E27FC236}">
                <a16:creationId xmlns:a16="http://schemas.microsoft.com/office/drawing/2014/main" id="{1E422504-E303-4775-96E5-CDFBC2296AC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0597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99107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21" name="Text Placeholder 17">
            <a:extLst>
              <a:ext uri="{FF2B5EF4-FFF2-40B4-BE49-F238E27FC236}">
                <a16:creationId xmlns:a16="http://schemas.microsoft.com/office/drawing/2014/main" id="{255BDC5E-237D-43C8-A260-67FBC77B0827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9107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0" name="Text Placeholder 17">
            <a:extLst>
              <a:ext uri="{FF2B5EF4-FFF2-40B4-BE49-F238E27FC236}">
                <a16:creationId xmlns:a16="http://schemas.microsoft.com/office/drawing/2014/main" id="{78D758A1-4B6F-4B0F-B561-8A5C8AE2A7C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9107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82B0B00E-3F93-46FF-912B-59CB8675DE2A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99107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24" name="Text Placeholder 17">
            <a:extLst>
              <a:ext uri="{FF2B5EF4-FFF2-40B4-BE49-F238E27FC236}">
                <a16:creationId xmlns:a16="http://schemas.microsoft.com/office/drawing/2014/main" id="{7BAFC583-D5A0-4ABC-9964-5D972B3932B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9107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3" name="Text Placeholder 17">
            <a:extLst>
              <a:ext uri="{FF2B5EF4-FFF2-40B4-BE49-F238E27FC236}">
                <a16:creationId xmlns:a16="http://schemas.microsoft.com/office/drawing/2014/main" id="{35BE1316-440D-4B2F-90B1-C60EC44F780A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9107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55596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2" y="227797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09838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61699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5768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218322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8322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062164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62164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658812" y="381220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E5F37FC-1E52-4ADB-9749-D7275817B623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9906006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D22332-EF6C-44AE-82B5-52E7D5618C89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9906006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801938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798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0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5040000"/>
            <a:ext cx="53170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27242" y="5040000"/>
            <a:ext cx="530594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3" y="5544000"/>
            <a:ext cx="5317087" cy="61990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211270" y="5544000"/>
            <a:ext cx="5321917" cy="621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483EB19-998C-4763-8E8E-E11ED37F0F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883356" y="32074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50EF55B1-84B6-47C6-A9DD-73DF3C7CB8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4332636" y="32074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4292802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34704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59214" y="1811338"/>
            <a:ext cx="3471986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62913" y="1811338"/>
            <a:ext cx="3470275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algn="ctr">
              <a:lnSpc>
                <a:spcPct val="80000"/>
              </a:lnSpc>
              <a:spcAft>
                <a:spcPts val="0"/>
              </a:spcAft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34686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359152" y="4176000"/>
            <a:ext cx="347198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62913" y="4176000"/>
            <a:ext cx="3468687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3468686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356101" y="4680000"/>
            <a:ext cx="347345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9738" y="4680000"/>
            <a:ext cx="347345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597ACA5-BAFF-4F69-A27C-CC42E930FC5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10438597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727AEC6E-0B13-4AE0-963F-9E317D70C9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6729012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0886C253-7D1A-44B3-BD61-DA9FCBA67F6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3013500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4220230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96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2402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459600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12402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2520000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459600" y="4680000"/>
            <a:ext cx="252000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09227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28CE1F51-26D3-4AFF-AC64-50FE35F0F89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013188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BD421C5-4249-46AF-A7DF-D2B7BC25117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013188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5A65D52-EABA-4531-B02D-B641D9A8B78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010013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6" name="Copyright">
            <a:extLst>
              <a:ext uri="{FF2B5EF4-FFF2-40B4-BE49-F238E27FC236}">
                <a16:creationId xmlns:a16="http://schemas.microsoft.com/office/drawing/2014/main" id="{DAA6FF9A-F009-49E2-9244-B19010D14F3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 rot="16200000">
            <a:off x="10429452" y="2954637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ED5DFF67-256E-4BA0-B43C-D5CBD4D62F64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013188" y="1805242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9" name="Copyright">
            <a:extLst>
              <a:ext uri="{FF2B5EF4-FFF2-40B4-BE49-F238E27FC236}">
                <a16:creationId xmlns:a16="http://schemas.microsoft.com/office/drawing/2014/main" id="{4646808F-ADC5-496F-BB90-E0DFAD28C2F4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 rot="16200000">
            <a:off x="10429452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0" name="Copyright">
            <a:extLst>
              <a:ext uri="{FF2B5EF4-FFF2-40B4-BE49-F238E27FC236}">
                <a16:creationId xmlns:a16="http://schemas.microsoft.com/office/drawing/2014/main" id="{B341DC74-1817-47AE-AD29-20A16E78425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 rot="16200000">
            <a:off x="7615979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1" name="Copyright">
            <a:extLst>
              <a:ext uri="{FF2B5EF4-FFF2-40B4-BE49-F238E27FC236}">
                <a16:creationId xmlns:a16="http://schemas.microsoft.com/office/drawing/2014/main" id="{489578E9-FF2D-4ED4-A34F-254B0035111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 rot="16200000">
            <a:off x="4879043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2" name="Copyright">
            <a:extLst>
              <a:ext uri="{FF2B5EF4-FFF2-40B4-BE49-F238E27FC236}">
                <a16:creationId xmlns:a16="http://schemas.microsoft.com/office/drawing/2014/main" id="{F9BE0760-36BE-4E10-A52A-31801D40437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6200000">
            <a:off x="2065570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1602365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4" y="2804400"/>
            <a:ext cx="3276000" cy="820800"/>
          </a:xfrm>
        </p:spPr>
        <p:txBody>
          <a:bodyPr/>
          <a:lstStyle>
            <a:lvl1pPr marL="0" indent="0"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03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50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8EF2ED-36D2-4840-B9E1-0A9032B9864E}"/>
              </a:ext>
            </a:extLst>
          </p:cNvPr>
          <p:cNvGrpSpPr/>
          <p:nvPr userDrawn="1"/>
        </p:nvGrpSpPr>
        <p:grpSpPr>
          <a:xfrm>
            <a:off x="658813" y="2801257"/>
            <a:ext cx="7399484" cy="1872000"/>
            <a:chOff x="658813" y="2801257"/>
            <a:chExt cx="7399484" cy="339951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97DC46-E3B8-409B-8346-E2C364D67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D14BB3-9A04-4043-BE06-23577F9374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B6101D-722B-42FE-91FC-BE90AC17C2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8297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4" y="3747600"/>
            <a:ext cx="3275434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032" y="3747600"/>
            <a:ext cx="3276000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5502" y="3747600"/>
            <a:ext cx="3276000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227C5-83F5-4CE5-A066-ABCED3EA89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77054-906F-4483-A462-E297703E3BE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12821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5A24406-0F34-44BC-B91E-8F2322E95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437" y="3990406"/>
            <a:ext cx="4668956" cy="8208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30F4158-415A-49A9-A700-8F5CE11B87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437" y="3990406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E09FC0-0358-4B7E-A8CA-686AB04A1F3D}"/>
              </a:ext>
            </a:extLst>
          </p:cNvPr>
          <p:cNvCxnSpPr>
            <a:cxnSpLocks/>
          </p:cNvCxnSpPr>
          <p:nvPr userDrawn="1"/>
        </p:nvCxnSpPr>
        <p:spPr>
          <a:xfrm>
            <a:off x="658568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1518F-8E5B-4C6F-92AA-D8E3AFC4E680}"/>
              </a:ext>
            </a:extLst>
          </p:cNvPr>
          <p:cNvCxnSpPr>
            <a:cxnSpLocks/>
          </p:cNvCxnSpPr>
          <p:nvPr userDrawn="1"/>
        </p:nvCxnSpPr>
        <p:spPr>
          <a:xfrm>
            <a:off x="6211647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6E029F-3EE9-49EC-B5C4-06772A6A8E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437" y="4933606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CBCB53F-8EB6-4E3E-98D4-4576BB6BD6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3437" y="4933606"/>
            <a:ext cx="4668133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437" y="1811338"/>
            <a:ext cx="4668956" cy="8208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3437" y="1811338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9437" y="2754538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83437" y="2754538"/>
            <a:ext cx="4668133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20E0C-11C5-47FC-9A82-A7C92F8789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CE773-3306-49AE-B08B-63091F61AF9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4977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1811338"/>
            <a:ext cx="3276000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600" y="1811338"/>
            <a:ext cx="3276000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67526" y="1811338"/>
            <a:ext cx="3263052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6" y="2754538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600" y="2754538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67526" y="2754538"/>
            <a:ext cx="3265662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2B8FF-F634-4508-A663-425A9766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726" y="3990406"/>
            <a:ext cx="3276000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1C0559-3BE7-440A-BC44-5730E8D254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2574" y="3990406"/>
            <a:ext cx="3288564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108E80-9937-48FC-A117-3E6D5E6798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7526" y="3990406"/>
            <a:ext cx="3263053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Large display copy, value statement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423E80-DFFE-4DC4-9982-2C9AF4D209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0726" y="4863600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39EE30-058E-4CEF-A75D-7AF01A0CF0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2574" y="4863600"/>
            <a:ext cx="3288564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33C54DA-34B2-43E2-BF0E-C88148233C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526" y="4863600"/>
            <a:ext cx="3263053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F01F31-4B67-4C43-97D1-69733F269F3F}"/>
              </a:ext>
            </a:extLst>
          </p:cNvPr>
          <p:cNvGrpSpPr/>
          <p:nvPr userDrawn="1"/>
        </p:nvGrpSpPr>
        <p:grpSpPr>
          <a:xfrm>
            <a:off x="658813" y="1811338"/>
            <a:ext cx="7395251" cy="1872000"/>
            <a:chOff x="658813" y="2801257"/>
            <a:chExt cx="7395251" cy="33995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87A5DA-9B89-4FFF-8A1C-0E55F46D52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A804C-F9B7-41F1-B618-D98E08E36D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63F983-261D-427F-8E84-6D0E75C369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4064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94ED42-E0AD-4B74-AD36-83677FBDCE28}"/>
              </a:ext>
            </a:extLst>
          </p:cNvPr>
          <p:cNvGrpSpPr/>
          <p:nvPr userDrawn="1"/>
        </p:nvGrpSpPr>
        <p:grpSpPr>
          <a:xfrm>
            <a:off x="661420" y="3990406"/>
            <a:ext cx="7396877" cy="1872000"/>
            <a:chOff x="677863" y="2801257"/>
            <a:chExt cx="7396877" cy="339951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0AC258-8D3D-4ABE-824E-B12054F8CB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786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B133CE-CEFC-4CE0-B26F-B5294B97E6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249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CFE73E0-38A2-41B5-A2BE-B0396BED7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4740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88666-815B-4FFB-8AD7-A7F1EF86EB7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62258-F70B-432D-97B4-9C3E57507F4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0274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800" y="18900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8800" y="18900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8800" y="41256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8800" y="2292031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8800" y="2292031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8800" y="4525200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6F116D-AB1A-4A02-9AF7-1B2C6449DE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11338"/>
            <a:ext cx="0" cy="4354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A36CEC-F4BA-4EED-9C66-A18F5FB061D4}"/>
              </a:ext>
            </a:extLst>
          </p:cNvPr>
          <p:cNvCxnSpPr>
            <a:cxnSpLocks/>
          </p:cNvCxnSpPr>
          <p:nvPr userDrawn="1"/>
        </p:nvCxnSpPr>
        <p:spPr>
          <a:xfrm>
            <a:off x="2279650" y="3848514"/>
            <a:ext cx="7632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F2B72-512C-4010-85BE-147BD096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4125600"/>
            <a:ext cx="3491957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389F8A-A639-428F-9FFF-80A339785B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263" y="4525200"/>
            <a:ext cx="34925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24D79-E118-4261-B0FE-78FF659D45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46E7-114D-43EE-ABEB-A30D465A342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19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up Offices Map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ading">
            <a:extLst>
              <a:ext uri="{FF2B5EF4-FFF2-40B4-BE49-F238E27FC236}">
                <a16:creationId xmlns:a16="http://schemas.microsoft.com/office/drawing/2014/main" id="{0967BC08-7119-4E89-8378-043F53ED5B9C}"/>
              </a:ext>
            </a:extLst>
          </p:cNvPr>
          <p:cNvSpPr txBox="1">
            <a:spLocks/>
          </p:cNvSpPr>
          <p:nvPr/>
        </p:nvSpPr>
        <p:spPr>
          <a:xfrm>
            <a:off x="407988" y="487136"/>
            <a:ext cx="5856000" cy="16927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00" b="1">
                <a:solidFill>
                  <a:srgbClr val="E4003A"/>
                </a:solidFill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-10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-10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-10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Times New Roman" pitchFamily="-10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9pPr>
          </a:lstStyle>
          <a:p>
            <a:r>
              <a:rPr lang="en-US">
                <a:solidFill>
                  <a:srgbClr val="FF3C46"/>
                </a:solidFill>
              </a:rPr>
              <a:t>ADVANCED DIGITAL ENGINEERING</a:t>
            </a:r>
            <a:endParaRPr lang="en-US" kern="0">
              <a:solidFill>
                <a:srgbClr val="FF3C46"/>
              </a:solidFill>
            </a:endParaRPr>
          </a:p>
        </p:txBody>
      </p:sp>
      <p:sp>
        <p:nvSpPr>
          <p:cNvPr id="13" name="Sub heading">
            <a:extLst>
              <a:ext uri="{FF2B5EF4-FFF2-40B4-BE49-F238E27FC236}">
                <a16:creationId xmlns:a16="http://schemas.microsoft.com/office/drawing/2014/main" id="{B242BB67-3FC7-46C0-AFD0-9A77D5D8AB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07988" y="692696"/>
            <a:ext cx="58560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Local knowledge, global expertise</a:t>
            </a:r>
          </a:p>
        </p:txBody>
      </p:sp>
      <p:pic>
        <p:nvPicPr>
          <p:cNvPr id="4" name="Picture 3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51BFA312-E34F-472F-B259-F2410CC35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3" b="15623"/>
          <a:stretch/>
        </p:blipFill>
        <p:spPr>
          <a:xfrm>
            <a:off x="3335988" y="1312160"/>
            <a:ext cx="4968552" cy="515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72421"/>
      </p:ext>
    </p:extLst>
  </p:cSld>
  <p:clrMapOvr>
    <a:masterClrMapping/>
  </p:clrMapOvr>
  <p:transition spd="slow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511C8CDD-36AD-4D9A-9ECB-DB3F236688F5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Click on the icon to add media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780FC4-2FA4-41CD-8E51-33935D575E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17C92-48FF-40D7-A1DB-806E7779A9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55044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F14EF7-3C01-41FF-99B8-A80CF85BC2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264D5E-B5F3-41C4-AC1D-AC0CEA36F7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BD6AC-E677-4A0A-89C6-9B9556EA429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73CDC-E785-4797-8E61-FE03967E7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391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C262F76-6DCD-4E66-8B34-63019F8A51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3477" y="0"/>
            <a:ext cx="59713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EF402-C451-403B-AB49-B445BD4E183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F47FB-DD28-4903-92F9-019BE6B8B5A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36D4DA48-61E1-4E18-8037-8A7AC9F90C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806710" y="4441111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3ACC3AE-95D0-44AA-808F-F9FD3C99AB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3622149" y="4441111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7109634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BE2879C-B203-4598-945D-0C57B7C72C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3517900"/>
            <a:ext cx="5975502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0BD3FBB-A5B1-47F3-81B5-3FEE291E14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351790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EA6B574-C0B0-467A-B86A-34F42619761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0300" y="0"/>
            <a:ext cx="5975502" cy="3341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9FC094-50DD-4B8B-835E-B56D2CA53D7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E1EEE-1030-455F-B1D2-6784A5351A2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8BAB32CB-BB1C-45FF-86A5-B1398EE9A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6200000">
            <a:off x="1054477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842EEB2C-2FA6-4E60-8BC0-3B0A200FE6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4360211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9" name="Copyright">
            <a:extLst>
              <a:ext uri="{FF2B5EF4-FFF2-40B4-BE49-F238E27FC236}">
                <a16:creationId xmlns:a16="http://schemas.microsoft.com/office/drawing/2014/main" id="{7392EE9F-7032-44FA-9700-6A84928DA7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1054477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98F55F89-83E9-43FE-BEE5-0B42464546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16200000">
            <a:off x="4360212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15301758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D7A7A7A5-234F-4CDF-903D-0AA005049FC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77D09D-81A5-450E-B93E-B8A795013F2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FCF52BA-1C21-426E-9D5A-17A91BF2EF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27500" y="0"/>
            <a:ext cx="3930952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151B424-C24A-4355-A29D-66B6937E628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4526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3069BA39-91D1-45E9-9627-ADB320DE089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28787" y="3529781"/>
            <a:ext cx="3930952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81A4D7-0DB1-41F3-8F9A-A623F55DE07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3113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1821D-7263-4C0A-B312-401281B4F61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780B1-5FD7-4476-8539-542EA95C77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8A2E1D88-07B2-471E-90A1-74C7AD1E2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6200000">
            <a:off x="1054477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050EE8D4-F5B0-4390-AF5C-1EAA874A7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16200000">
            <a:off x="1054477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9" name="Copyright">
            <a:extLst>
              <a:ext uri="{FF2B5EF4-FFF2-40B4-BE49-F238E27FC236}">
                <a16:creationId xmlns:a16="http://schemas.microsoft.com/office/drawing/2014/main" id="{8FAE7B5C-6B8D-4484-9545-E71653BA2F2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 rot="16200000">
            <a:off x="642188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FF2B36E2-7D6D-48C3-A60D-214213665E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642188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652D745A-E943-4EFF-8B4F-6FD8C17842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2296269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889B75A5-26AB-431B-A907-6EF11975EB1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2296270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87527475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FAB32424-2569-4BE5-8F22-15750575562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657225"/>
            <a:ext cx="1620837" cy="149618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 sz="1800"/>
              <a:t>Person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E9E825B-33E5-4AE6-A4A7-0083A3962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1430" y="1961715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CD2D82-70EC-4F1A-962A-5C917098C2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1430" y="1609916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93EDDD-671A-4BFF-975B-45B562B84FDE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FC7CB-7010-4FFC-B901-548335AE4D22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A866-64A8-4244-A1CA-57C95BBD376F}"/>
              </a:ext>
            </a:extLst>
          </p:cNvPr>
          <p:cNvSpPr txBox="1"/>
          <p:nvPr userDrawn="1"/>
        </p:nvSpPr>
        <p:spPr>
          <a:xfrm>
            <a:off x="2511430" y="1222506"/>
            <a:ext cx="1409700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127139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EF3004D-07DD-4A07-84DE-710A16D04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5319713" cy="5795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Thank you and questions </a:t>
            </a:r>
          </a:p>
        </p:txBody>
      </p:sp>
    </p:spTree>
    <p:extLst>
      <p:ext uri="{BB962C8B-B14F-4D97-AF65-F5344CB8AC3E}">
        <p14:creationId xmlns:p14="http://schemas.microsoft.com/office/powerpoint/2010/main" val="130971535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4706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0C0825-138B-4F0A-8FB0-C6A162396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4655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2"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CF1649-656D-4D52-90FE-38B098A6D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407989" y="1726615"/>
            <a:ext cx="5688012" cy="55399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100000"/>
              </a:lnSpc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Thank you &amp; questions</a:t>
            </a:r>
          </a:p>
        </p:txBody>
      </p:sp>
      <p:sp>
        <p:nvSpPr>
          <p:cNvPr id="5" name="Sub title">
            <a:extLst>
              <a:ext uri="{FF2B5EF4-FFF2-40B4-BE49-F238E27FC236}">
                <a16:creationId xmlns:a16="http://schemas.microsoft.com/office/drawing/2014/main" id="{CD49B624-F8B1-4947-9E73-F0469ED38C3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988" y="1557338"/>
            <a:ext cx="2654573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Logo" descr="FinalArupLogo_White_Scaled_For_PPT_300dpi.png">
            <a:extLst>
              <a:ext uri="{FF2B5EF4-FFF2-40B4-BE49-F238E27FC236}">
                <a16:creationId xmlns:a16="http://schemas.microsoft.com/office/drawing/2014/main" id="{10EA384E-01DA-4729-A3F6-13439BD122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463" y="476672"/>
            <a:ext cx="1101033" cy="3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5221"/>
      </p:ext>
    </p:extLst>
  </p:cSld>
  <p:clrMapOvr>
    <a:masterClrMapping/>
  </p:clrMapOvr>
  <p:transition spd="slow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40000" y="6433200"/>
            <a:ext cx="27432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29B69B38-E4DC-46EC-8251-C0FF4979DB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8810" y="1556270"/>
            <a:ext cx="3458564" cy="537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 pane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</a:t>
            </a:r>
            <a:b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up to 9 different level text or headings.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select </a:t>
            </a:r>
            <a:r>
              <a:rPr lang="en-GB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Increase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or </a:t>
            </a:r>
            <a:r>
              <a:rPr lang="en-GB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Decrease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</a:t>
            </a:r>
            <a:b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 to go up a level to change the style.</a:t>
            </a: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Reset slide</a:t>
            </a:r>
            <a:br>
              <a:rPr lang="en-GB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Reset</a:t>
            </a:r>
            <a:r>
              <a:rPr lang="en-GB" altLang="da-DK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b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and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Home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Change layout</a:t>
            </a:r>
            <a:br>
              <a:rPr lang="en-GB" altLang="da-DK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1000" b="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 </a:t>
            </a: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</a:t>
            </a:r>
            <a:b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1000" b="0">
                <a:solidFill>
                  <a:schemeClr val="accent1"/>
                </a:solidFill>
                <a:latin typeface="+mn-lt"/>
                <a:ea typeface="Arial" panose="020B0604020202020204" pitchFamily="34" charset="0"/>
              </a:rPr>
              <a:t>Animations</a:t>
            </a:r>
            <a:b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latin typeface="+mn-lt"/>
                <a:ea typeface="Arial" panose="020B0604020202020204" pitchFamily="34" charset="0"/>
              </a:rPr>
              <a:t>No animated slides included,  keep animation simple e.g., fade</a:t>
            </a:r>
          </a:p>
          <a:p>
            <a:pPr marL="0" indent="0">
              <a:spcAft>
                <a:spcPts val="0"/>
              </a:spcAft>
              <a:buFont typeface="+mj-lt"/>
              <a:buNone/>
            </a:pPr>
            <a:endParaRPr lang="en-GB" sz="1000"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Click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View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tab and set tick mark next to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Hint: Alt + F9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for quick view of guides</a:t>
            </a:r>
            <a:b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Mac: </a:t>
            </a:r>
            <a:r>
              <a:rPr lang="en-GB" sz="1000" b="0" i="0">
                <a:solidFill>
                  <a:srgbClr val="333333"/>
                </a:solidFill>
                <a:effectLst/>
                <a:latin typeface="+mn-lt"/>
              </a:rPr>
              <a:t>⌘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+ option + ctrl + G</a:t>
            </a:r>
            <a:endParaRPr lang="en-GB" sz="1000">
              <a:latin typeface="+mn-lt"/>
              <a:ea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br>
              <a:rPr lang="en-GB" altLang="da-DK" sz="1000" b="0" kern="1200" noProof="1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endParaRPr lang="en-GB" sz="1000">
              <a:latin typeface="+mn-lt"/>
              <a:ea typeface="Arial" panose="020B0604020202020204" pitchFamily="34" charset="0"/>
            </a:endParaRP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F569F601-11CF-4F09-9ACA-29DB61293B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59275" y="1556270"/>
            <a:ext cx="347345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Pictures</a:t>
            </a:r>
            <a:endParaRPr lang="en-GB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None/>
              <a:defRPr/>
            </a:pP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On slides with picture placeholder click icon, </a:t>
            </a:r>
            <a:b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elect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Image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Tools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options on Templafy ribbon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and select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or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Paste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. Then move the picture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within the placeholder to focus. </a:t>
            </a:r>
            <a:endParaRPr lang="en-GB" altLang="da-DK" sz="1200" b="0" i="0" u="none" cap="none" noProof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0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Crop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focus of the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SHIFT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while 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Hint: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graphic. If this happens, select the picture, right-click and choose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Send to Back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Keep the audience engaged with the simple rule of one concept per slide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Run the Accessibility Checker, found under the Review tab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charts and diagrams use the secondary colour palette in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 order shown in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Custom Colours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make provision for colour blindness</a:t>
            </a:r>
            <a:endParaRPr lang="en-GB" altLang="da-DK" sz="1000" b="0" kern="1200" noProof="1">
              <a:solidFill>
                <a:schemeClr val="tx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2682DB02-2CDA-471F-B752-2FCF9D5016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57481" y="1561190"/>
            <a:ext cx="3473450" cy="380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and footer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Apply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to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All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Apply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Best practice: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10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Colours and order of use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Where one or two colours adequately convey the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information, then the primary palette should be used</a:t>
            </a:r>
            <a:endParaRPr lang="en-GB" altLang="da-DK" sz="10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BB584EE-8C00-4508-B274-AFA10B3ABB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4742" y="4676636"/>
            <a:ext cx="475428" cy="176762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41BC802C-A869-4D85-92E3-B3EBC84B5E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05638" y="3988871"/>
            <a:ext cx="328881" cy="505501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F7E1D6D1-B653-444A-A572-F87B91C855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44742" y="3256159"/>
            <a:ext cx="538465" cy="172841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A91EB139-9D90-427B-9229-AFB288306F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14612" y="2732345"/>
            <a:ext cx="313788" cy="5439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9302297C-8714-4F04-80C4-D88FCB711B8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54895" y="2350953"/>
            <a:ext cx="378293" cy="5433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3E34AB-E599-431C-B998-23EB2D8661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485" y="2558845"/>
            <a:ext cx="457143" cy="25714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2902734-3D03-4C28-A006-0BEC608D23B2}"/>
              </a:ext>
            </a:extLst>
          </p:cNvPr>
          <p:cNvGrpSpPr/>
          <p:nvPr userDrawn="1"/>
        </p:nvGrpSpPr>
        <p:grpSpPr>
          <a:xfrm>
            <a:off x="11353188" y="5065031"/>
            <a:ext cx="180000" cy="608519"/>
            <a:chOff x="11353188" y="5592256"/>
            <a:chExt cx="180000" cy="60851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B58C93-1F46-455C-8D5F-F2CD48D279E9}"/>
                </a:ext>
              </a:extLst>
            </p:cNvPr>
            <p:cNvSpPr txBox="1"/>
            <p:nvPr userDrawn="1"/>
          </p:nvSpPr>
          <p:spPr>
            <a:xfrm>
              <a:off x="11353188" y="5807237"/>
              <a:ext cx="180000" cy="1800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A2DB1B-A420-4B12-85ED-CF483E503527}"/>
                </a:ext>
              </a:extLst>
            </p:cNvPr>
            <p:cNvSpPr txBox="1"/>
            <p:nvPr userDrawn="1"/>
          </p:nvSpPr>
          <p:spPr>
            <a:xfrm>
              <a:off x="11353188" y="602077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0F578B-638A-4F2E-801D-451C157902C7}"/>
                </a:ext>
              </a:extLst>
            </p:cNvPr>
            <p:cNvSpPr txBox="1"/>
            <p:nvPr userDrawn="1"/>
          </p:nvSpPr>
          <p:spPr>
            <a:xfrm>
              <a:off x="11353188" y="5592256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4" name="Title 2">
            <a:extLst>
              <a:ext uri="{FF2B5EF4-FFF2-40B4-BE49-F238E27FC236}">
                <a16:creationId xmlns:a16="http://schemas.microsoft.com/office/drawing/2014/main" id="{88AC562C-7CEE-4D41-9A95-F1606A2EB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0" y="504000"/>
            <a:ext cx="7172327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Tips and Tricks: user guide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091B5-7F19-4FC3-BFBD-9868B3E235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01231" y="1585888"/>
            <a:ext cx="873267" cy="119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A0E2-DFA0-4F60-BCDA-05EE8CD09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1" b="14057"/>
          <a:stretch/>
        </p:blipFill>
        <p:spPr>
          <a:xfrm>
            <a:off x="7127918" y="1787380"/>
            <a:ext cx="700482" cy="7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45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P Agenda Section" hidden="1"/>
          <p:cNvGrpSpPr/>
          <p:nvPr userDrawn="1"/>
        </p:nvGrpSpPr>
        <p:grpSpPr>
          <a:xfrm>
            <a:off x="561176" y="1824042"/>
            <a:ext cx="11044248" cy="369332"/>
            <a:chOff x="1630533" y="2085631"/>
            <a:chExt cx="11044247" cy="369332"/>
          </a:xfrm>
        </p:grpSpPr>
        <p:sp>
          <p:nvSpPr>
            <p:cNvPr id="20" name="Section Title"/>
            <p:cNvSpPr txBox="1">
              <a:spLocks/>
            </p:cNvSpPr>
            <p:nvPr userDrawn="1"/>
          </p:nvSpPr>
          <p:spPr>
            <a:xfrm>
              <a:off x="1630533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22" name="Slide Number"/>
            <p:cNvSpPr txBox="1">
              <a:spLocks/>
            </p:cNvSpPr>
            <p:nvPr userDrawn="1"/>
          </p:nvSpPr>
          <p:spPr>
            <a:xfrm>
              <a:off x="12037786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561176" y="2384090"/>
            <a:ext cx="11044248" cy="369332"/>
            <a:chOff x="1547504" y="2616963"/>
            <a:chExt cx="11044248" cy="369332"/>
          </a:xfrm>
          <a:noFill/>
        </p:grpSpPr>
        <p:sp>
          <p:nvSpPr>
            <p:cNvPr id="32" name="Section Title"/>
            <p:cNvSpPr txBox="1">
              <a:spLocks/>
            </p:cNvSpPr>
            <p:nvPr userDrawn="1"/>
          </p:nvSpPr>
          <p:spPr>
            <a:xfrm>
              <a:off x="1547504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34" name="Slide Number"/>
            <p:cNvSpPr txBox="1">
              <a:spLocks/>
            </p:cNvSpPr>
            <p:nvPr userDrawn="1"/>
          </p:nvSpPr>
          <p:spPr>
            <a:xfrm>
              <a:off x="11954758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561176" y="2943456"/>
            <a:ext cx="11044248" cy="369332"/>
            <a:chOff x="2062894" y="3155687"/>
            <a:chExt cx="11044247" cy="369332"/>
          </a:xfrm>
        </p:grpSpPr>
        <p:sp>
          <p:nvSpPr>
            <p:cNvPr id="39" name="Section Title"/>
            <p:cNvSpPr txBox="1">
              <a:spLocks/>
            </p:cNvSpPr>
            <p:nvPr userDrawn="1"/>
          </p:nvSpPr>
          <p:spPr>
            <a:xfrm>
              <a:off x="2062894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41" name="Slide Number"/>
            <p:cNvSpPr txBox="1">
              <a:spLocks/>
            </p:cNvSpPr>
            <p:nvPr userDrawn="1"/>
          </p:nvSpPr>
          <p:spPr>
            <a:xfrm>
              <a:off x="12470147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561176" y="3502822"/>
            <a:ext cx="11044248" cy="369332"/>
            <a:chOff x="2062894" y="3694411"/>
            <a:chExt cx="11044248" cy="369332"/>
          </a:xfrm>
          <a:noFill/>
        </p:grpSpPr>
        <p:sp>
          <p:nvSpPr>
            <p:cNvPr id="46" name="Section Title"/>
            <p:cNvSpPr txBox="1">
              <a:spLocks/>
            </p:cNvSpPr>
            <p:nvPr userDrawn="1"/>
          </p:nvSpPr>
          <p:spPr>
            <a:xfrm>
              <a:off x="2062894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48" name="Slide Number"/>
            <p:cNvSpPr txBox="1">
              <a:spLocks/>
            </p:cNvSpPr>
            <p:nvPr userDrawn="1"/>
          </p:nvSpPr>
          <p:spPr>
            <a:xfrm>
              <a:off x="12470148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412AA-C027-4FE7-B3CE-FC0157DDC117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75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561804" y="1933043"/>
            <a:ext cx="9499096" cy="369332"/>
            <a:chOff x="1685325" y="2085631"/>
            <a:chExt cx="5598384" cy="369332"/>
          </a:xfrm>
        </p:grpSpPr>
        <p:sp>
          <p:nvSpPr>
            <p:cNvPr id="72" name="Section Title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Section Number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74" name="Slide Number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imeslot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Responsible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Duration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561798" y="2566133"/>
            <a:ext cx="9499097" cy="369332"/>
            <a:chOff x="1685318" y="2085631"/>
            <a:chExt cx="5598384" cy="369332"/>
          </a:xfrm>
        </p:grpSpPr>
        <p:sp>
          <p:nvSpPr>
            <p:cNvPr id="79" name="Section Title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18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Section Number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81" name="Slide Number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imeslot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Responsible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Duration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361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3650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406800" y="2484000"/>
            <a:ext cx="5039940" cy="1538883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500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 heading">
            <a:extLst>
              <a:ext uri="{FF2B5EF4-FFF2-40B4-BE49-F238E27FC236}">
                <a16:creationId xmlns:a16="http://schemas.microsoft.com/office/drawing/2014/main" id="{C233727A-564C-4283-B201-79D309B859C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4140000"/>
            <a:ext cx="385192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8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E6C92280-DBA4-4637-A147-FD741E888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423863"/>
            <a:ext cx="5688012" cy="601027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Copyright"/>
          <p:cNvSpPr>
            <a:spLocks noGrp="1"/>
          </p:cNvSpPr>
          <p:nvPr>
            <p:ph idx="11"/>
          </p:nvPr>
        </p:nvSpPr>
        <p:spPr>
          <a:xfrm rot="16200000">
            <a:off x="11124364" y="918475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We shape a better world">
            <a:extLst>
              <a:ext uri="{FF2B5EF4-FFF2-40B4-BE49-F238E27FC236}">
                <a16:creationId xmlns:a16="http://schemas.microsoft.com/office/drawing/2014/main" id="{E2738B81-CA14-41E4-88BA-2BEDE206A732}"/>
              </a:ext>
            </a:extLst>
          </p:cNvPr>
          <p:cNvSpPr txBox="1"/>
          <p:nvPr userDrawn="1"/>
        </p:nvSpPr>
        <p:spPr>
          <a:xfrm>
            <a:off x="406800" y="2196000"/>
            <a:ext cx="302433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>
                <a:solidFill>
                  <a:schemeClr val="accent2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Suffolk ABM Alpha</a:t>
            </a:r>
          </a:p>
        </p:txBody>
      </p:sp>
      <p:pic>
        <p:nvPicPr>
          <p:cNvPr id="10" name="Logo" descr="FinalArupLogo_White_Scaled_For_PPT_300dpi.png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988" y="409531"/>
            <a:ext cx="1101033" cy="3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34582"/>
      </p:ext>
    </p:extLst>
  </p:cSld>
  <p:clrMapOvr>
    <a:masterClrMapping/>
  </p:clrMapOvr>
  <p:transition spd="slow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FinalArupLogo_White_Scaled_For_PPT_300dpi.png">
            <a:extLst>
              <a:ext uri="{FF2B5EF4-FFF2-40B4-BE49-F238E27FC236}">
                <a16:creationId xmlns:a16="http://schemas.microsoft.com/office/drawing/2014/main" id="{BAF7C993-DA31-40E4-934D-39203156B6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988" y="409531"/>
            <a:ext cx="1101033" cy="330310"/>
          </a:xfrm>
          <a:prstGeom prst="rect">
            <a:avLst/>
          </a:prstGeom>
        </p:spPr>
      </p:pic>
      <p:sp>
        <p:nvSpPr>
          <p:cNvPr id="10" name="Sub heading">
            <a:extLst>
              <a:ext uri="{FF2B5EF4-FFF2-40B4-BE49-F238E27FC236}">
                <a16:creationId xmlns:a16="http://schemas.microsoft.com/office/drawing/2014/main" id="{DD040702-6FE4-4202-B454-DF019511D89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4140000"/>
            <a:ext cx="385192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8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5A0579C5-1CEF-4814-BA7C-83867F3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484000"/>
            <a:ext cx="7848252" cy="76944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500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We shape a better world">
            <a:extLst>
              <a:ext uri="{FF2B5EF4-FFF2-40B4-BE49-F238E27FC236}">
                <a16:creationId xmlns:a16="http://schemas.microsoft.com/office/drawing/2014/main" id="{DCCD7BC3-3D38-485E-94BE-652E16843BE9}"/>
              </a:ext>
            </a:extLst>
          </p:cNvPr>
          <p:cNvSpPr txBox="1"/>
          <p:nvPr userDrawn="1"/>
        </p:nvSpPr>
        <p:spPr>
          <a:xfrm>
            <a:off x="407987" y="2196000"/>
            <a:ext cx="302433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>
                <a:solidFill>
                  <a:schemeClr val="accent2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We shape a better world</a:t>
            </a:r>
          </a:p>
        </p:txBody>
      </p:sp>
    </p:spTree>
    <p:extLst>
      <p:ext uri="{BB962C8B-B14F-4D97-AF65-F5344CB8AC3E}">
        <p14:creationId xmlns:p14="http://schemas.microsoft.com/office/powerpoint/2010/main" val="406769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 heading">
            <a:extLst>
              <a:ext uri="{FF2B5EF4-FFF2-40B4-BE49-F238E27FC236}">
                <a16:creationId xmlns:a16="http://schemas.microsoft.com/office/drawing/2014/main" id="{33D3F84F-EDA3-4310-8C4D-6D45477EF8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9FA60212-D845-4B0B-87D3-24C349E86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Logo" descr="FinalArupLogo_White_Scaled_For_PPT_300dpi.png">
            <a:extLst>
              <a:ext uri="{FF2B5EF4-FFF2-40B4-BE49-F238E27FC236}">
                <a16:creationId xmlns:a16="http://schemas.microsoft.com/office/drawing/2014/main" id="{2DF4211D-1D40-4C77-8833-59947D4C9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81791"/>
      </p:ext>
    </p:extLst>
  </p:cSld>
  <p:clrMapOvr>
    <a:masterClrMapping/>
  </p:clrMapOvr>
  <p:transition spd="slow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 heading">
            <a:extLst>
              <a:ext uri="{FF2B5EF4-FFF2-40B4-BE49-F238E27FC236}">
                <a16:creationId xmlns:a16="http://schemas.microsoft.com/office/drawing/2014/main" id="{F3F0B6F4-7C8D-487E-9610-9D5DC2C5354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CD2CAA4B-7CB4-422F-B74E-1328C00E937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171" y="1165225"/>
            <a:ext cx="11376841" cy="527208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11124364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Logo" descr="FinalArupLogo_White_Scaled_For_PPT_300dpi.png">
            <a:extLst>
              <a:ext uri="{FF2B5EF4-FFF2-40B4-BE49-F238E27FC236}">
                <a16:creationId xmlns:a16="http://schemas.microsoft.com/office/drawing/2014/main" id="{B2EE89CC-1FB5-44B9-92A3-39143C6A22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7973"/>
      </p:ext>
    </p:extLst>
  </p:cSld>
  <p:clrMapOvr>
    <a:masterClrMapping/>
  </p:clrMapOvr>
  <p:transition spd="slow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 heading">
            <a:extLst>
              <a:ext uri="{FF2B5EF4-FFF2-40B4-BE49-F238E27FC236}">
                <a16:creationId xmlns:a16="http://schemas.microsoft.com/office/drawing/2014/main" id="{DB036BA5-8FF0-4583-BDF4-C9957BEB083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Times New Roman" panose="02020603050405020304" pitchFamily="18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7DD3A79C-4158-440B-A83D-6332A91AE6F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1165225"/>
            <a:ext cx="5688013" cy="527208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11124364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Logo" descr="FinalArupLogo_White_Scaled_For_PPT_300dpi.png">
            <a:extLst>
              <a:ext uri="{FF2B5EF4-FFF2-40B4-BE49-F238E27FC236}">
                <a16:creationId xmlns:a16="http://schemas.microsoft.com/office/drawing/2014/main" id="{B47B934B-CC1A-4111-B75C-F70AEC6D0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751"/>
      </p:ext>
    </p:extLst>
  </p:cSld>
  <p:clrMapOvr>
    <a:masterClrMapping/>
  </p:clrMapOvr>
  <p:transition spd="slow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1 image (Hand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 heading">
            <a:extLst>
              <a:ext uri="{FF2B5EF4-FFF2-40B4-BE49-F238E27FC236}">
                <a16:creationId xmlns:a16="http://schemas.microsoft.com/office/drawing/2014/main" id="{5D862FC6-6773-4774-A388-FADD1579BA5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3302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11CEAD1A-C90B-4F58-BB9D-78B0EDA68D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987" y="1165225"/>
            <a:ext cx="5688013" cy="527208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5440505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Logo" descr="FinalArupLogo_White_Scaled_For_PPT_300dpi.png">
            <a:extLst>
              <a:ext uri="{FF2B5EF4-FFF2-40B4-BE49-F238E27FC236}">
                <a16:creationId xmlns:a16="http://schemas.microsoft.com/office/drawing/2014/main" id="{2ECF1ADC-AC7B-4447-9538-EB896EE5CD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9176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- Arup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 descr="C:\Visual identity\DesignersPack_2July2010\ArupBrandElements\Logo\ArupLogo2010_k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lum bright="-100000"/>
          </a:blip>
          <a:srcRect/>
          <a:stretch>
            <a:fillRect/>
          </a:stretch>
        </p:blipFill>
        <p:spPr bwMode="auto">
          <a:xfrm>
            <a:off x="4885426" y="2996953"/>
            <a:ext cx="2421148" cy="7324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3070018"/>
      </p:ext>
    </p:extLst>
  </p:cSld>
  <p:clrMapOvr>
    <a:masterClrMapping/>
  </p:clrMapOvr>
  <p:transition spd="slow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 Image and 3 x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3302" y="2081753"/>
            <a:ext cx="5136736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CA887423-2863-4746-A2FA-9223CF67CE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613302" y="2484000"/>
            <a:ext cx="5136736" cy="1846659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4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0EFCCB0F-5E96-4739-B8FD-B6A99B47EA7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613302" y="4653136"/>
            <a:ext cx="5136736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E4621DFC-6255-4692-91BE-36F7FAAEB4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986" y="438789"/>
            <a:ext cx="5688013" cy="599852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5440505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Logo" descr="FinalArupLogo_White_Scaled_For_PPT_300dpi.png">
            <a:extLst>
              <a:ext uri="{FF2B5EF4-FFF2-40B4-BE49-F238E27FC236}">
                <a16:creationId xmlns:a16="http://schemas.microsoft.com/office/drawing/2014/main" id="{7A20B28A-CEAF-4CA7-958D-FF7D4DA6CA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  <p:sp>
        <p:nvSpPr>
          <p:cNvPr id="12" name="Text">
            <a:extLst>
              <a:ext uri="{FF2B5EF4-FFF2-40B4-BE49-F238E27FC236}">
                <a16:creationId xmlns:a16="http://schemas.microsoft.com/office/drawing/2014/main" id="{795A7882-52A5-42C5-8D94-62496CCCBE92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613302" y="6268670"/>
            <a:ext cx="5136736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bg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015969"/>
      </p:ext>
    </p:extLst>
  </p:cSld>
  <p:clrMapOvr>
    <a:masterClrMapping/>
  </p:clrMapOvr>
  <p:transition spd="slow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 Image and 2 x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CA887423-2863-4746-A2FA-9223CF67CE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613302" y="2484000"/>
            <a:ext cx="5136736" cy="1846659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4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0EFCCB0F-5E96-4739-B8FD-B6A99B47EA7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613302" y="4653136"/>
            <a:ext cx="5136736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08CBB30B-90BE-47E9-9847-46092E9835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986" y="438789"/>
            <a:ext cx="5688013" cy="599852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5440505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Logo" descr="FinalArupLogo_White_Scaled_For_PPT_300dpi.png">
            <a:extLst>
              <a:ext uri="{FF2B5EF4-FFF2-40B4-BE49-F238E27FC236}">
                <a16:creationId xmlns:a16="http://schemas.microsoft.com/office/drawing/2014/main" id="{F42B7271-ECFD-4882-962B-1027B160F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  <p:sp>
        <p:nvSpPr>
          <p:cNvPr id="7" name="Text">
            <a:extLst>
              <a:ext uri="{FF2B5EF4-FFF2-40B4-BE49-F238E27FC236}">
                <a16:creationId xmlns:a16="http://schemas.microsoft.com/office/drawing/2014/main" id="{86DAFB54-B5F0-4C42-B6A4-FA6E1CC12AC5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613302" y="6268670"/>
            <a:ext cx="5136736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bg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065122"/>
      </p:ext>
    </p:extLst>
  </p:cSld>
  <p:clrMapOvr>
    <a:masterClrMapping/>
  </p:clrMapOvr>
  <p:transition spd="slow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>
            <a:extLst>
              <a:ext uri="{FF2B5EF4-FFF2-40B4-BE49-F238E27FC236}">
                <a16:creationId xmlns:a16="http://schemas.microsoft.com/office/drawing/2014/main" id="{EC9ECA3D-4951-4F58-B6D7-A072D210531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86481" y="1165226"/>
            <a:ext cx="559753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0DC79543-F935-4606-A77C-0BC983152E0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86481" y="3887161"/>
            <a:ext cx="559753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11124369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7720ED62-A41E-41FA-A376-C9EA25B53581}"/>
              </a:ext>
            </a:extLst>
          </p:cNvPr>
          <p:cNvSpPr>
            <a:spLocks noGrp="1"/>
          </p:cNvSpPr>
          <p:nvPr>
            <p:ph idx="20"/>
          </p:nvPr>
        </p:nvSpPr>
        <p:spPr>
          <a:xfrm rot="16200000">
            <a:off x="11124370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 heading">
            <a:extLst>
              <a:ext uri="{FF2B5EF4-FFF2-40B4-BE49-F238E27FC236}">
                <a16:creationId xmlns:a16="http://schemas.microsoft.com/office/drawing/2014/main" id="{D4A51133-FAF1-40B1-9D0F-7DEDEDFAC71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Logo" descr="FinalArupLogo_White_Scaled_For_PPT_300dpi.png">
            <a:extLst>
              <a:ext uri="{FF2B5EF4-FFF2-40B4-BE49-F238E27FC236}">
                <a16:creationId xmlns:a16="http://schemas.microsoft.com/office/drawing/2014/main" id="{16BEDBEA-05C8-4DF8-942E-6EF83F30AE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63578"/>
      </p:ext>
    </p:extLst>
  </p:cSld>
  <p:clrMapOvr>
    <a:masterClrMapping/>
  </p:clrMapOvr>
  <p:transition spd="slow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2 images (Hand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7274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705EB305-B03A-4237-A4B4-17A208AA107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07978" y="1165226"/>
            <a:ext cx="559753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Picture Placeholder">
            <a:extLst>
              <a:ext uri="{FF2B5EF4-FFF2-40B4-BE49-F238E27FC236}">
                <a16:creationId xmlns:a16="http://schemas.microsoft.com/office/drawing/2014/main" id="{82D31E3A-A5BA-4DBD-BB9F-BCA319BEEFC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07978" y="3887161"/>
            <a:ext cx="559753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5345873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7720ED62-A41E-41FA-A376-C9EA25B53581}"/>
              </a:ext>
            </a:extLst>
          </p:cNvPr>
          <p:cNvSpPr>
            <a:spLocks noGrp="1"/>
          </p:cNvSpPr>
          <p:nvPr>
            <p:ph idx="20"/>
          </p:nvPr>
        </p:nvSpPr>
        <p:spPr>
          <a:xfrm rot="16200000">
            <a:off x="5345874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 heading">
            <a:extLst>
              <a:ext uri="{FF2B5EF4-FFF2-40B4-BE49-F238E27FC236}">
                <a16:creationId xmlns:a16="http://schemas.microsoft.com/office/drawing/2014/main" id="{3F502446-B377-465D-B942-2D4FE035F21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Logo" descr="FinalArupLogo_White_Scaled_For_PPT_300dpi.png">
            <a:extLst>
              <a:ext uri="{FF2B5EF4-FFF2-40B4-BE49-F238E27FC236}">
                <a16:creationId xmlns:a16="http://schemas.microsoft.com/office/drawing/2014/main" id="{ADB901CF-27A3-4C75-8710-1221B86386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17625"/>
      </p:ext>
    </p:extLst>
  </p:cSld>
  <p:clrMapOvr>
    <a:masterClrMapping/>
  </p:clrMapOvr>
  <p:transition spd="slow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2 sma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65225"/>
            <a:ext cx="7489028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7383343C-2DAA-4EC2-9487-5D018985EA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220" y="1165226"/>
            <a:ext cx="367179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Picture Placeholder">
            <a:extLst>
              <a:ext uri="{FF2B5EF4-FFF2-40B4-BE49-F238E27FC236}">
                <a16:creationId xmlns:a16="http://schemas.microsoft.com/office/drawing/2014/main" id="{27018451-6289-4819-B97A-1FCAA3299F1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12220" y="3876528"/>
            <a:ext cx="367179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11124369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7720ED62-A41E-41FA-A376-C9EA25B53581}"/>
              </a:ext>
            </a:extLst>
          </p:cNvPr>
          <p:cNvSpPr>
            <a:spLocks noGrp="1"/>
          </p:cNvSpPr>
          <p:nvPr>
            <p:ph idx="20"/>
          </p:nvPr>
        </p:nvSpPr>
        <p:spPr>
          <a:xfrm rot="16200000">
            <a:off x="11124370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 heading">
            <a:extLst>
              <a:ext uri="{FF2B5EF4-FFF2-40B4-BE49-F238E27FC236}">
                <a16:creationId xmlns:a16="http://schemas.microsoft.com/office/drawing/2014/main" id="{9E6B59A6-739C-4AF8-94FB-56FCD83937B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Logo" descr="FinalArupLogo_White_Scaled_For_PPT_300dpi.png">
            <a:extLst>
              <a:ext uri="{FF2B5EF4-FFF2-40B4-BE49-F238E27FC236}">
                <a16:creationId xmlns:a16="http://schemas.microsoft.com/office/drawing/2014/main" id="{7BD5ED27-8EA9-4CF2-A428-81205D699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78098"/>
      </p:ext>
    </p:extLst>
  </p:cSld>
  <p:clrMapOvr>
    <a:masterClrMapping/>
  </p:clrMapOvr>
  <p:transition spd="slow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3 imag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>
            <a:extLst>
              <a:ext uri="{FF2B5EF4-FFF2-40B4-BE49-F238E27FC236}">
                <a16:creationId xmlns:a16="http://schemas.microsoft.com/office/drawing/2014/main" id="{DEE80080-985A-4D03-ABC4-72CE0187E5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86481" y="1165226"/>
            <a:ext cx="5597532" cy="345195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0CF22A90-4999-415C-B505-82C321628F2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186481" y="4790519"/>
            <a:ext cx="2703715" cy="163604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9" name="Picture Placeholder">
            <a:extLst>
              <a:ext uri="{FF2B5EF4-FFF2-40B4-BE49-F238E27FC236}">
                <a16:creationId xmlns:a16="http://schemas.microsoft.com/office/drawing/2014/main" id="{07B5C6CB-0F78-4BCD-93E9-011A2D93E7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067905" y="4790519"/>
            <a:ext cx="2703715" cy="163604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11124370" y="395753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7720ED62-A41E-41FA-A376-C9EA25B53581}"/>
              </a:ext>
            </a:extLst>
          </p:cNvPr>
          <p:cNvSpPr>
            <a:spLocks noGrp="1"/>
          </p:cNvSpPr>
          <p:nvPr>
            <p:ph idx="20"/>
          </p:nvPr>
        </p:nvSpPr>
        <p:spPr>
          <a:xfrm rot="16200000">
            <a:off x="8230550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3D8AF0EE-C31B-4FFE-BB33-E14B91875FBE}"/>
              </a:ext>
            </a:extLst>
          </p:cNvPr>
          <p:cNvSpPr>
            <a:spLocks noGrp="1"/>
          </p:cNvSpPr>
          <p:nvPr>
            <p:ph idx="22"/>
          </p:nvPr>
        </p:nvSpPr>
        <p:spPr>
          <a:xfrm rot="16200000">
            <a:off x="11119664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ub heading">
            <a:extLst>
              <a:ext uri="{FF2B5EF4-FFF2-40B4-BE49-F238E27FC236}">
                <a16:creationId xmlns:a16="http://schemas.microsoft.com/office/drawing/2014/main" id="{3A01763E-B46B-4BFB-B437-53B6010514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Logo" descr="FinalArupLogo_White_Scaled_For_PPT_300dpi.png">
            <a:extLst>
              <a:ext uri="{FF2B5EF4-FFF2-40B4-BE49-F238E27FC236}">
                <a16:creationId xmlns:a16="http://schemas.microsoft.com/office/drawing/2014/main" id="{BA1D2A4E-240F-4525-9D4D-6A4421E760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6433"/>
      </p:ext>
    </p:extLst>
  </p:cSld>
  <p:clrMapOvr>
    <a:masterClrMapping/>
  </p:clrMapOvr>
  <p:transition spd="slow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FAB63BFA-5FB8-4C55-82DB-6D2428471B7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01118" y="1165226"/>
            <a:ext cx="559753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22" name="Picture Placeholder">
            <a:extLst>
              <a:ext uri="{FF2B5EF4-FFF2-40B4-BE49-F238E27FC236}">
                <a16:creationId xmlns:a16="http://schemas.microsoft.com/office/drawing/2014/main" id="{36AC4489-58B8-4FC6-882E-E91778E7D3E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118" y="3887161"/>
            <a:ext cx="559753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4E11B163-9D2F-4897-BF88-92C86F2F615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86481" y="1165226"/>
            <a:ext cx="559753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0C241EBE-E6EB-4DBF-BD48-D1BAD0B11A9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186481" y="3887161"/>
            <a:ext cx="5597532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5345870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7720ED62-A41E-41FA-A376-C9EA25B53581}"/>
              </a:ext>
            </a:extLst>
          </p:cNvPr>
          <p:cNvSpPr>
            <a:spLocks noGrp="1"/>
          </p:cNvSpPr>
          <p:nvPr>
            <p:ph idx="20"/>
          </p:nvPr>
        </p:nvSpPr>
        <p:spPr>
          <a:xfrm rot="16200000">
            <a:off x="5345871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251B7E3A-C109-453C-A139-170B572E3D14}"/>
              </a:ext>
            </a:extLst>
          </p:cNvPr>
          <p:cNvSpPr>
            <a:spLocks noGrp="1"/>
          </p:cNvSpPr>
          <p:nvPr>
            <p:ph idx="22"/>
          </p:nvPr>
        </p:nvSpPr>
        <p:spPr>
          <a:xfrm rot="16200000">
            <a:off x="11124370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86DD66DA-AB19-42BC-96AD-F358A1E98E7D}"/>
              </a:ext>
            </a:extLst>
          </p:cNvPr>
          <p:cNvSpPr>
            <a:spLocks noGrp="1"/>
          </p:cNvSpPr>
          <p:nvPr>
            <p:ph idx="25"/>
          </p:nvPr>
        </p:nvSpPr>
        <p:spPr>
          <a:xfrm rot="16200000">
            <a:off x="11124371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ub heading">
            <a:extLst>
              <a:ext uri="{FF2B5EF4-FFF2-40B4-BE49-F238E27FC236}">
                <a16:creationId xmlns:a16="http://schemas.microsoft.com/office/drawing/2014/main" id="{FA209DF5-C24F-4E07-9785-FA597435DFB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Logo" descr="FinalArupLogo_White_Scaled_For_PPT_300dpi.png">
            <a:extLst>
              <a:ext uri="{FF2B5EF4-FFF2-40B4-BE49-F238E27FC236}">
                <a16:creationId xmlns:a16="http://schemas.microsoft.com/office/drawing/2014/main" id="{706D5E6A-653F-4BC5-9564-70978EF376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94211"/>
      </p:ext>
    </p:extLst>
  </p:cSld>
  <p:clrMapOvr>
    <a:masterClrMapping/>
  </p:clrMapOvr>
  <p:transition spd="slow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E3D31FBA-5E78-4829-9003-5D831A9A8F9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07172" y="1165226"/>
            <a:ext cx="3671788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9" name="Picture Placeholder">
            <a:extLst>
              <a:ext uri="{FF2B5EF4-FFF2-40B4-BE49-F238E27FC236}">
                <a16:creationId xmlns:a16="http://schemas.microsoft.com/office/drawing/2014/main" id="{383CF038-CB5C-47CA-A8BA-92B2E2D68CD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66791" y="1165226"/>
            <a:ext cx="3671788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21" name="Picture Placeholder">
            <a:extLst>
              <a:ext uri="{FF2B5EF4-FFF2-40B4-BE49-F238E27FC236}">
                <a16:creationId xmlns:a16="http://schemas.microsoft.com/office/drawing/2014/main" id="{61F6D702-A26B-4A94-B4AF-522B112D809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05144" y="1165226"/>
            <a:ext cx="3671788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0" name="Picture Placeholder">
            <a:extLst>
              <a:ext uri="{FF2B5EF4-FFF2-40B4-BE49-F238E27FC236}">
                <a16:creationId xmlns:a16="http://schemas.microsoft.com/office/drawing/2014/main" id="{1AE03369-CD4D-4CBA-90A9-437FDC6F748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7172" y="3887161"/>
            <a:ext cx="3671788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1" name="Picture Placeholder">
            <a:extLst>
              <a:ext uri="{FF2B5EF4-FFF2-40B4-BE49-F238E27FC236}">
                <a16:creationId xmlns:a16="http://schemas.microsoft.com/office/drawing/2014/main" id="{FB1F2F6B-EDEF-42EE-9707-D6DF1FAAFAA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266791" y="3887161"/>
            <a:ext cx="3671788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2" name="Picture Placeholder">
            <a:extLst>
              <a:ext uri="{FF2B5EF4-FFF2-40B4-BE49-F238E27FC236}">
                <a16:creationId xmlns:a16="http://schemas.microsoft.com/office/drawing/2014/main" id="{1EB16109-BDDB-4ABF-8C86-3B18DEE9285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105144" y="3887161"/>
            <a:ext cx="3671788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3420130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7720ED62-A41E-41FA-A376-C9EA25B53581}"/>
              </a:ext>
            </a:extLst>
          </p:cNvPr>
          <p:cNvSpPr>
            <a:spLocks noGrp="1"/>
          </p:cNvSpPr>
          <p:nvPr>
            <p:ph idx="20"/>
          </p:nvPr>
        </p:nvSpPr>
        <p:spPr>
          <a:xfrm rot="16200000">
            <a:off x="3420126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3CD841A1-6299-4806-BBAA-7391C5565EC9}"/>
              </a:ext>
            </a:extLst>
          </p:cNvPr>
          <p:cNvSpPr>
            <a:spLocks noGrp="1"/>
          </p:cNvSpPr>
          <p:nvPr>
            <p:ph idx="22"/>
          </p:nvPr>
        </p:nvSpPr>
        <p:spPr>
          <a:xfrm rot="16200000">
            <a:off x="7269319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pyright">
            <a:extLst>
              <a:ext uri="{FF2B5EF4-FFF2-40B4-BE49-F238E27FC236}">
                <a16:creationId xmlns:a16="http://schemas.microsoft.com/office/drawing/2014/main" id="{CFFE20F1-05D7-4436-A161-212404580294}"/>
              </a:ext>
            </a:extLst>
          </p:cNvPr>
          <p:cNvSpPr>
            <a:spLocks noGrp="1"/>
          </p:cNvSpPr>
          <p:nvPr>
            <p:ph idx="24"/>
          </p:nvPr>
        </p:nvSpPr>
        <p:spPr>
          <a:xfrm rot="16200000">
            <a:off x="7269315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pyright">
            <a:extLst>
              <a:ext uri="{FF2B5EF4-FFF2-40B4-BE49-F238E27FC236}">
                <a16:creationId xmlns:a16="http://schemas.microsoft.com/office/drawing/2014/main" id="{7CD34B76-07C9-4ACB-9E87-C84960D72E0F}"/>
              </a:ext>
            </a:extLst>
          </p:cNvPr>
          <p:cNvSpPr>
            <a:spLocks noGrp="1"/>
          </p:cNvSpPr>
          <p:nvPr>
            <p:ph idx="26"/>
          </p:nvPr>
        </p:nvSpPr>
        <p:spPr>
          <a:xfrm rot="16200000">
            <a:off x="11127216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pyright">
            <a:extLst>
              <a:ext uri="{FF2B5EF4-FFF2-40B4-BE49-F238E27FC236}">
                <a16:creationId xmlns:a16="http://schemas.microsoft.com/office/drawing/2014/main" id="{5609870A-1B9B-4C81-87E0-FCFA503650B0}"/>
              </a:ext>
            </a:extLst>
          </p:cNvPr>
          <p:cNvSpPr>
            <a:spLocks noGrp="1"/>
          </p:cNvSpPr>
          <p:nvPr>
            <p:ph idx="28"/>
          </p:nvPr>
        </p:nvSpPr>
        <p:spPr>
          <a:xfrm rot="16200000">
            <a:off x="11127212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 heading">
            <a:extLst>
              <a:ext uri="{FF2B5EF4-FFF2-40B4-BE49-F238E27FC236}">
                <a16:creationId xmlns:a16="http://schemas.microsoft.com/office/drawing/2014/main" id="{9C3C5933-E27F-497C-B453-B6BF8DD7AF1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Logo" descr="FinalArupLogo_White_Scaled_For_PPT_300dpi.png">
            <a:extLst>
              <a:ext uri="{FF2B5EF4-FFF2-40B4-BE49-F238E27FC236}">
                <a16:creationId xmlns:a16="http://schemas.microsoft.com/office/drawing/2014/main" id="{251C156F-8BD4-4DC2-8E4F-6368515BA2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4048"/>
      </p:ext>
    </p:extLst>
  </p:cSld>
  <p:clrMapOvr>
    <a:masterClrMapping/>
  </p:clrMapOvr>
  <p:transition spd="slow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">
            <a:extLst>
              <a:ext uri="{FF2B5EF4-FFF2-40B4-BE49-F238E27FC236}">
                <a16:creationId xmlns:a16="http://schemas.microsoft.com/office/drawing/2014/main" id="{6C6319B8-480D-4B69-8AA7-F2BBB97A74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4771473"/>
            <a:ext cx="5594604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270D95D9-F8F3-4DC0-8FEE-1B61AB32F72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07172" y="5125826"/>
            <a:ext cx="5594604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69F330E0-EFF2-4E62-A6E5-7BAF907D7FF2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189409" y="4771473"/>
            <a:ext cx="5594604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C1F6B1E4-374B-46A3-BF22-E4592341DAD3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189409" y="5125826"/>
            <a:ext cx="5594604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48F3A05C-A490-4073-A139-77C4A3961F1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07171" y="1165226"/>
            <a:ext cx="5594603" cy="345194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4A564BAF-7404-41AD-93DA-AF87FC4D539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86480" y="1165226"/>
            <a:ext cx="5594603" cy="345194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5345871" y="3957529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251B7E3A-C109-453C-A139-170B572E3D14}"/>
              </a:ext>
            </a:extLst>
          </p:cNvPr>
          <p:cNvSpPr>
            <a:spLocks noGrp="1"/>
          </p:cNvSpPr>
          <p:nvPr>
            <p:ph idx="22"/>
          </p:nvPr>
        </p:nvSpPr>
        <p:spPr>
          <a:xfrm rot="16200000">
            <a:off x="11124371" y="395752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ub heading">
            <a:extLst>
              <a:ext uri="{FF2B5EF4-FFF2-40B4-BE49-F238E27FC236}">
                <a16:creationId xmlns:a16="http://schemas.microsoft.com/office/drawing/2014/main" id="{52ABA4A2-EE59-4B3E-AD27-937F199B05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Logo" descr="FinalArupLogo_White_Scaled_For_PPT_300dpi.png">
            <a:extLst>
              <a:ext uri="{FF2B5EF4-FFF2-40B4-BE49-F238E27FC236}">
                <a16:creationId xmlns:a16="http://schemas.microsoft.com/office/drawing/2014/main" id="{FE9592E3-C728-4E5E-930A-42E6ED43BF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18117"/>
      </p:ext>
    </p:extLst>
  </p:cSld>
  <p:clrMapOvr>
    <a:masterClrMapping/>
  </p:clrMapOvr>
  <p:transition spd="slow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>
            <a:extLst>
              <a:ext uri="{FF2B5EF4-FFF2-40B4-BE49-F238E27FC236}">
                <a16:creationId xmlns:a16="http://schemas.microsoft.com/office/drawing/2014/main" id="{F9A1A931-3D51-477C-9385-21FCD5A662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3927118"/>
            <a:ext cx="3671788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E2F65320-1608-43C3-9B23-5D24ACC866B2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07172" y="4281471"/>
            <a:ext cx="3671788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679D03C7-7E7E-4F5D-857D-AB1D212593E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257177" y="3927118"/>
            <a:ext cx="3671788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55BDA0B3-BE35-42B7-BF40-3E5159CB2B1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4257177" y="4281471"/>
            <a:ext cx="3671788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6C3F49BF-6B18-4177-9D0E-76AD8E0176F1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8097657" y="3927118"/>
            <a:ext cx="3686356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">
            <a:extLst>
              <a:ext uri="{FF2B5EF4-FFF2-40B4-BE49-F238E27FC236}">
                <a16:creationId xmlns:a16="http://schemas.microsoft.com/office/drawing/2014/main" id="{5C188B80-CE03-4934-9451-B4FE6F868849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8097657" y="4281471"/>
            <a:ext cx="3686356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">
            <a:extLst>
              <a:ext uri="{FF2B5EF4-FFF2-40B4-BE49-F238E27FC236}">
                <a16:creationId xmlns:a16="http://schemas.microsoft.com/office/drawing/2014/main" id="{4A74F4C1-C7BD-4673-90AD-29FAC994DDA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172" y="1165226"/>
            <a:ext cx="3671788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BC3332C3-D3DD-4FFE-8FA8-57DA6E7E85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56158" y="1165226"/>
            <a:ext cx="3671788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DDAA6275-1A38-49C1-A555-39E9C90153F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05144" y="1165226"/>
            <a:ext cx="3671788" cy="25460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3420130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3CD841A1-6299-4806-BBAA-7391C5565EC9}"/>
              </a:ext>
            </a:extLst>
          </p:cNvPr>
          <p:cNvSpPr>
            <a:spLocks noGrp="1"/>
          </p:cNvSpPr>
          <p:nvPr>
            <p:ph idx="22"/>
          </p:nvPr>
        </p:nvSpPr>
        <p:spPr>
          <a:xfrm rot="16200000">
            <a:off x="7269319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pyright">
            <a:extLst>
              <a:ext uri="{FF2B5EF4-FFF2-40B4-BE49-F238E27FC236}">
                <a16:creationId xmlns:a16="http://schemas.microsoft.com/office/drawing/2014/main" id="{7CD34B76-07C9-4ACB-9E87-C84960D72E0F}"/>
              </a:ext>
            </a:extLst>
          </p:cNvPr>
          <p:cNvSpPr>
            <a:spLocks noGrp="1"/>
          </p:cNvSpPr>
          <p:nvPr>
            <p:ph idx="26"/>
          </p:nvPr>
        </p:nvSpPr>
        <p:spPr>
          <a:xfrm rot="16200000">
            <a:off x="11127216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ub heading">
            <a:extLst>
              <a:ext uri="{FF2B5EF4-FFF2-40B4-BE49-F238E27FC236}">
                <a16:creationId xmlns:a16="http://schemas.microsoft.com/office/drawing/2014/main" id="{61AC3C90-5D1F-41D1-97B0-F72820CA29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Logo" descr="FinalArupLogo_White_Scaled_For_PPT_300dpi.png">
            <a:extLst>
              <a:ext uri="{FF2B5EF4-FFF2-40B4-BE49-F238E27FC236}">
                <a16:creationId xmlns:a16="http://schemas.microsoft.com/office/drawing/2014/main" id="{CA6CA181-8627-4AA7-BEB9-E304013C66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61145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331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9C8B4DA4-F7CC-4A15-A510-3346ECF806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73267"/>
            <a:ext cx="3671788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BFB47EC8-2B58-46B2-8BAF-F02F59F8ABC2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07172" y="1527620"/>
            <a:ext cx="3671788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ECE6922D-874D-4C04-A483-821C01684F2E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257177" y="1173267"/>
            <a:ext cx="3671788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43911E5E-A245-4903-A37D-BC0FFA2B5464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4257177" y="1527620"/>
            <a:ext cx="3671788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059B0F53-7269-4130-B793-087583B83F3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8097657" y="1173267"/>
            <a:ext cx="3686356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ED5186CE-91F1-40D9-8106-D18E45612DC4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8097657" y="1527620"/>
            <a:ext cx="3686356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">
            <a:extLst>
              <a:ext uri="{FF2B5EF4-FFF2-40B4-BE49-F238E27FC236}">
                <a16:creationId xmlns:a16="http://schemas.microsoft.com/office/drawing/2014/main" id="{A67D8048-A721-4E13-A1B1-7E6752DE5A1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407172" y="3797714"/>
            <a:ext cx="3671788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8FBE7606-A419-4E5B-9A2A-CADAF5176708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07172" y="4152067"/>
            <a:ext cx="3671788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6ED89A9F-5FF2-42D2-B138-7E083A23845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4257177" y="3797714"/>
            <a:ext cx="3671788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6BAE62D5-6C2B-4BD4-BF66-1B4B6CDC3288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4257177" y="4152067"/>
            <a:ext cx="3671788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08A2E7EA-359B-46D2-85E0-032417FDF18A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8097657" y="3797714"/>
            <a:ext cx="3686356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3631394D-8B35-4BBC-8678-A47D1927370C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8097657" y="4152067"/>
            <a:ext cx="3686356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 heading">
            <a:extLst>
              <a:ext uri="{FF2B5EF4-FFF2-40B4-BE49-F238E27FC236}">
                <a16:creationId xmlns:a16="http://schemas.microsoft.com/office/drawing/2014/main" id="{905F45E1-51BE-478C-9C28-ABDEE80AA67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Logo" descr="FinalArupLogo_White_Scaled_For_PPT_300dpi.png">
            <a:extLst>
              <a:ext uri="{FF2B5EF4-FFF2-40B4-BE49-F238E27FC236}">
                <a16:creationId xmlns:a16="http://schemas.microsoft.com/office/drawing/2014/main" id="{63357E8C-BFB7-40C5-8323-5DD7D2A6B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26162"/>
      </p:ext>
    </p:extLst>
  </p:cSld>
  <p:clrMapOvr>
    <a:masterClrMapping/>
  </p:clrMapOvr>
  <p:transition spd="slow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char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mage">
            <a:extLst>
              <a:ext uri="{FF2B5EF4-FFF2-40B4-BE49-F238E27FC236}">
                <a16:creationId xmlns:a16="http://schemas.microsoft.com/office/drawing/2014/main" id="{A6890720-6796-4F47-B0A1-5FD0C646345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07987" y="1165225"/>
            <a:ext cx="11376025" cy="5272088"/>
          </a:xfrm>
          <a:prstGeom prst="rect">
            <a:avLst/>
          </a:prstGeom>
          <a:noFill/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endParaRPr lang="en-US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11124364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 heading">
            <a:extLst>
              <a:ext uri="{FF2B5EF4-FFF2-40B4-BE49-F238E27FC236}">
                <a16:creationId xmlns:a16="http://schemas.microsoft.com/office/drawing/2014/main" id="{5EEC22FC-F039-4164-912F-5B7B226F3BC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Logo" descr="FinalArupLogo_White_Scaled_For_PPT_300dpi.png">
            <a:extLst>
              <a:ext uri="{FF2B5EF4-FFF2-40B4-BE49-F238E27FC236}">
                <a16:creationId xmlns:a16="http://schemas.microsoft.com/office/drawing/2014/main" id="{B661922A-006D-4774-8EBE-DD5BC3CFBF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07755"/>
      </p:ext>
    </p:extLst>
  </p:cSld>
  <p:clrMapOvr>
    <a:masterClrMapping/>
  </p:clrMapOvr>
  <p:transition spd="slow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Image">
            <a:extLst>
              <a:ext uri="{FF2B5EF4-FFF2-40B4-BE49-F238E27FC236}">
                <a16:creationId xmlns:a16="http://schemas.microsoft.com/office/drawing/2014/main" id="{A6890720-6796-4F47-B0A1-5FD0C646345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095999" y="1165225"/>
            <a:ext cx="5688013" cy="5272088"/>
          </a:xfrm>
          <a:prstGeom prst="rect">
            <a:avLst/>
          </a:prstGeom>
          <a:noFill/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endParaRPr lang="en-US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11124364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 heading">
            <a:extLst>
              <a:ext uri="{FF2B5EF4-FFF2-40B4-BE49-F238E27FC236}">
                <a16:creationId xmlns:a16="http://schemas.microsoft.com/office/drawing/2014/main" id="{4C6A7AE3-8A8F-4198-A8EF-9FE6D8F7F0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Logo" descr="FinalArupLogo_White_Scaled_For_PPT_300dpi.png">
            <a:extLst>
              <a:ext uri="{FF2B5EF4-FFF2-40B4-BE49-F238E27FC236}">
                <a16:creationId xmlns:a16="http://schemas.microsoft.com/office/drawing/2014/main" id="{E0F7978D-2F20-48FF-90CC-FBC058D951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6327"/>
      </p:ext>
    </p:extLst>
  </p:cSld>
  <p:clrMapOvr>
    <a:masterClrMapping/>
  </p:clrMapOvr>
  <p:transition spd="slow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1 chart (Hand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3302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Image">
            <a:extLst>
              <a:ext uri="{FF2B5EF4-FFF2-40B4-BE49-F238E27FC236}">
                <a16:creationId xmlns:a16="http://schemas.microsoft.com/office/drawing/2014/main" id="{A6890720-6796-4F47-B0A1-5FD0C646345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2140" y="1165225"/>
            <a:ext cx="5688013" cy="5272088"/>
          </a:xfrm>
          <a:prstGeom prst="rect">
            <a:avLst/>
          </a:prstGeom>
          <a:noFill/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endParaRPr lang="en-US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5440505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 heading">
            <a:extLst>
              <a:ext uri="{FF2B5EF4-FFF2-40B4-BE49-F238E27FC236}">
                <a16:creationId xmlns:a16="http://schemas.microsoft.com/office/drawing/2014/main" id="{9B4980DD-AF11-476F-8F22-23D7C2F7227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Logo" descr="FinalArupLogo_White_Scaled_For_PPT_300dpi.png">
            <a:extLst>
              <a:ext uri="{FF2B5EF4-FFF2-40B4-BE49-F238E27FC236}">
                <a16:creationId xmlns:a16="http://schemas.microsoft.com/office/drawing/2014/main" id="{22272E47-0536-4604-8206-447E34C0C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70808"/>
      </p:ext>
    </p:extLst>
  </p:cSld>
  <p:clrMapOvr>
    <a:masterClrMapping/>
  </p:clrMapOvr>
  <p:transition spd="slow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mage">
            <a:extLst>
              <a:ext uri="{FF2B5EF4-FFF2-40B4-BE49-F238E27FC236}">
                <a16:creationId xmlns:a16="http://schemas.microsoft.com/office/drawing/2014/main" id="{43382D07-E113-418A-B768-67CF097BF7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86478" y="1165225"/>
            <a:ext cx="5597535" cy="2546038"/>
          </a:xfrm>
          <a:prstGeom prst="rect">
            <a:avLst/>
          </a:prstGeom>
          <a:noFill/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endParaRPr lang="en-US"/>
          </a:p>
        </p:txBody>
      </p:sp>
      <p:sp>
        <p:nvSpPr>
          <p:cNvPr id="15" name="Image">
            <a:extLst>
              <a:ext uri="{FF2B5EF4-FFF2-40B4-BE49-F238E27FC236}">
                <a16:creationId xmlns:a16="http://schemas.microsoft.com/office/drawing/2014/main" id="{1BFA4C75-9A80-499D-9EB5-528DC3A48A9C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186478" y="3865895"/>
            <a:ext cx="5597535" cy="2546038"/>
          </a:xfrm>
          <a:prstGeom prst="rect">
            <a:avLst/>
          </a:prstGeom>
          <a:noFill/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endParaRPr lang="en-US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11124369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7720ED62-A41E-41FA-A376-C9EA25B53581}"/>
              </a:ext>
            </a:extLst>
          </p:cNvPr>
          <p:cNvSpPr>
            <a:spLocks noGrp="1"/>
          </p:cNvSpPr>
          <p:nvPr>
            <p:ph idx="20"/>
          </p:nvPr>
        </p:nvSpPr>
        <p:spPr>
          <a:xfrm rot="16200000">
            <a:off x="11124370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 heading">
            <a:extLst>
              <a:ext uri="{FF2B5EF4-FFF2-40B4-BE49-F238E27FC236}">
                <a16:creationId xmlns:a16="http://schemas.microsoft.com/office/drawing/2014/main" id="{BE1F217F-39D0-4A68-A41A-54793001FB0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Logo" descr="FinalArupLogo_White_Scaled_For_PPT_300dpi.png">
            <a:extLst>
              <a:ext uri="{FF2B5EF4-FFF2-40B4-BE49-F238E27FC236}">
                <a16:creationId xmlns:a16="http://schemas.microsoft.com/office/drawing/2014/main" id="{CE541294-784D-4BFC-AA3E-A5745366FC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2139"/>
      </p:ext>
    </p:extLst>
  </p:cSld>
  <p:clrMapOvr>
    <a:masterClrMapping/>
  </p:clrMapOvr>
  <p:transition spd="slow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 + 2 charts (Hand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1257A27-BCB5-4F11-A846-EEFA558768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7274" y="1165225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Image">
            <a:extLst>
              <a:ext uri="{FF2B5EF4-FFF2-40B4-BE49-F238E27FC236}">
                <a16:creationId xmlns:a16="http://schemas.microsoft.com/office/drawing/2014/main" id="{D6CBB22B-36A8-4036-9885-AD13F006E9E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07988" y="1165225"/>
            <a:ext cx="5597535" cy="2546038"/>
          </a:xfrm>
          <a:prstGeom prst="rect">
            <a:avLst/>
          </a:prstGeom>
          <a:noFill/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endParaRPr lang="en-US"/>
          </a:p>
        </p:txBody>
      </p:sp>
      <p:sp>
        <p:nvSpPr>
          <p:cNvPr id="13" name="Image">
            <a:extLst>
              <a:ext uri="{FF2B5EF4-FFF2-40B4-BE49-F238E27FC236}">
                <a16:creationId xmlns:a16="http://schemas.microsoft.com/office/drawing/2014/main" id="{3DCD2CA5-CAB7-4DB3-96BB-8CE32ADF3454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07988" y="3865895"/>
            <a:ext cx="5597535" cy="2546038"/>
          </a:xfrm>
          <a:prstGeom prst="rect">
            <a:avLst/>
          </a:prstGeom>
          <a:noFill/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endParaRPr lang="en-US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4D6BF49-BCC5-49E9-B871-51F745DB1438}"/>
              </a:ext>
            </a:extLst>
          </p:cNvPr>
          <p:cNvSpPr>
            <a:spLocks noGrp="1"/>
          </p:cNvSpPr>
          <p:nvPr>
            <p:ph idx="11"/>
          </p:nvPr>
        </p:nvSpPr>
        <p:spPr>
          <a:xfrm rot="16200000">
            <a:off x="5345873" y="3051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7720ED62-A41E-41FA-A376-C9EA25B53581}"/>
              </a:ext>
            </a:extLst>
          </p:cNvPr>
          <p:cNvSpPr>
            <a:spLocks noGrp="1"/>
          </p:cNvSpPr>
          <p:nvPr>
            <p:ph idx="20"/>
          </p:nvPr>
        </p:nvSpPr>
        <p:spPr>
          <a:xfrm rot="16200000">
            <a:off x="5345874" y="5783718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ub heading">
            <a:extLst>
              <a:ext uri="{FF2B5EF4-FFF2-40B4-BE49-F238E27FC236}">
                <a16:creationId xmlns:a16="http://schemas.microsoft.com/office/drawing/2014/main" id="{548435B3-4E0E-4112-AC6D-F6C1A7C7249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Logo" descr="FinalArupLogo_White_Scaled_For_PPT_300dpi.png">
            <a:extLst>
              <a:ext uri="{FF2B5EF4-FFF2-40B4-BE49-F238E27FC236}">
                <a16:creationId xmlns:a16="http://schemas.microsoft.com/office/drawing/2014/main" id="{B607A8B6-41B3-4121-9224-A044C8C82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42976"/>
      </p:ext>
    </p:extLst>
  </p:cSld>
  <p:clrMapOvr>
    <a:masterClrMapping/>
  </p:clrMapOvr>
  <p:transition spd="slow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A3786C-9463-4BAC-A999-BFEDD94665B3}"/>
              </a:ext>
            </a:extLst>
          </p:cNvPr>
          <p:cNvCxnSpPr>
            <a:cxnSpLocks/>
          </p:cNvCxnSpPr>
          <p:nvPr userDrawn="1"/>
        </p:nvCxnSpPr>
        <p:spPr>
          <a:xfrm>
            <a:off x="407172" y="2669433"/>
            <a:ext cx="0" cy="24110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63F29C-80F1-4CA1-8E9E-249E82A4815E}"/>
              </a:ext>
            </a:extLst>
          </p:cNvPr>
          <p:cNvCxnSpPr>
            <a:cxnSpLocks/>
          </p:cNvCxnSpPr>
          <p:nvPr userDrawn="1"/>
        </p:nvCxnSpPr>
        <p:spPr>
          <a:xfrm>
            <a:off x="3359696" y="2669433"/>
            <a:ext cx="0" cy="24110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40DC7B-096F-4292-8C2A-0EB8F705D9FE}"/>
              </a:ext>
            </a:extLst>
          </p:cNvPr>
          <p:cNvCxnSpPr>
            <a:cxnSpLocks/>
          </p:cNvCxnSpPr>
          <p:nvPr userDrawn="1"/>
        </p:nvCxnSpPr>
        <p:spPr>
          <a:xfrm>
            <a:off x="6312024" y="2669433"/>
            <a:ext cx="0" cy="24110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F46F641-3EA4-4099-AA73-096997AEEE2B}"/>
              </a:ext>
            </a:extLst>
          </p:cNvPr>
          <p:cNvCxnSpPr>
            <a:cxnSpLocks/>
          </p:cNvCxnSpPr>
          <p:nvPr userDrawn="1"/>
        </p:nvCxnSpPr>
        <p:spPr>
          <a:xfrm>
            <a:off x="9205172" y="2669433"/>
            <a:ext cx="0" cy="24110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">
            <a:extLst>
              <a:ext uri="{FF2B5EF4-FFF2-40B4-BE49-F238E27FC236}">
                <a16:creationId xmlns:a16="http://schemas.microsoft.com/office/drawing/2014/main" id="{6C17C747-6C2C-48D4-98D8-5BACBEC820F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49659" y="2697963"/>
            <a:ext cx="2377990" cy="3466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endParaRPr lang="en-GB"/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6A7C25F0-1101-4ABC-A086-B10F9113F267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514278" y="3429000"/>
            <a:ext cx="241337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F0B7B52B-17C5-478C-B79C-7B9A2C11275E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3466400" y="3429000"/>
            <a:ext cx="241337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">
            <a:extLst>
              <a:ext uri="{FF2B5EF4-FFF2-40B4-BE49-F238E27FC236}">
                <a16:creationId xmlns:a16="http://schemas.microsoft.com/office/drawing/2014/main" id="{9A41E4E0-A9C7-4972-9303-DDADDBF970EB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6421856" y="3429000"/>
            <a:ext cx="241337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">
            <a:extLst>
              <a:ext uri="{FF2B5EF4-FFF2-40B4-BE49-F238E27FC236}">
                <a16:creationId xmlns:a16="http://schemas.microsoft.com/office/drawing/2014/main" id="{5B9D80D0-A6EB-4720-86D9-960831CE89FD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9370643" y="3429000"/>
            <a:ext cx="241337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">
            <a:extLst>
              <a:ext uri="{FF2B5EF4-FFF2-40B4-BE49-F238E27FC236}">
                <a16:creationId xmlns:a16="http://schemas.microsoft.com/office/drawing/2014/main" id="{08AAE288-992E-487E-A2B8-48B3C39676D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462995" y="2697963"/>
            <a:ext cx="2377990" cy="3466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endParaRPr lang="en-GB"/>
          </a:p>
        </p:txBody>
      </p:sp>
      <p:sp>
        <p:nvSpPr>
          <p:cNvPr id="51" name="Text">
            <a:extLst>
              <a:ext uri="{FF2B5EF4-FFF2-40B4-BE49-F238E27FC236}">
                <a16:creationId xmlns:a16="http://schemas.microsoft.com/office/drawing/2014/main" id="{EA076D60-3CB8-455D-8CC2-55B21F7EA37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15322" y="2697963"/>
            <a:ext cx="2377990" cy="3466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endParaRPr lang="en-GB"/>
          </a:p>
        </p:txBody>
      </p:sp>
      <p:sp>
        <p:nvSpPr>
          <p:cNvPr id="52" name="Text">
            <a:extLst>
              <a:ext uri="{FF2B5EF4-FFF2-40B4-BE49-F238E27FC236}">
                <a16:creationId xmlns:a16="http://schemas.microsoft.com/office/drawing/2014/main" id="{F89CBA38-3C1A-40BB-BEE5-050D45866C9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328658" y="2697963"/>
            <a:ext cx="2377990" cy="3466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endParaRPr lang="en-GB"/>
          </a:p>
        </p:txBody>
      </p:sp>
      <p:sp>
        <p:nvSpPr>
          <p:cNvPr id="16" name="Sub heading">
            <a:extLst>
              <a:ext uri="{FF2B5EF4-FFF2-40B4-BE49-F238E27FC236}">
                <a16:creationId xmlns:a16="http://schemas.microsoft.com/office/drawing/2014/main" id="{722FFADF-F2B6-45E5-96D6-06994F6E393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Logo" descr="FinalArupLogo_White_Scaled_For_PPT_300dpi.png">
            <a:extLst>
              <a:ext uri="{FF2B5EF4-FFF2-40B4-BE49-F238E27FC236}">
                <a16:creationId xmlns:a16="http://schemas.microsoft.com/office/drawing/2014/main" id="{0AE00C59-7EDF-47E1-929E-FA904BD61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26157"/>
      </p:ext>
    </p:extLst>
  </p:cSld>
  <p:clrMapOvr>
    <a:masterClrMapping/>
  </p:clrMapOvr>
  <p:transition spd="slow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ople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>
            <a:extLst>
              <a:ext uri="{FF2B5EF4-FFF2-40B4-BE49-F238E27FC236}">
                <a16:creationId xmlns:a16="http://schemas.microsoft.com/office/drawing/2014/main" id="{F9A1A931-3D51-477C-9385-21FCD5A662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2708920"/>
            <a:ext cx="2736500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CE7807C9-156C-47C3-8FCB-9BEF63307E52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07172" y="2952112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FEA76747-6A25-45E6-BAEF-486F370A4DB5}"/>
              </a:ext>
            </a:extLst>
          </p:cNvPr>
          <p:cNvSpPr>
            <a:spLocks noGrp="1"/>
          </p:cNvSpPr>
          <p:nvPr>
            <p:ph idx="40" hasCustomPrompt="1"/>
          </p:nvPr>
        </p:nvSpPr>
        <p:spPr>
          <a:xfrm>
            <a:off x="407172" y="3428999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1C1D80A9-9C6E-48F4-A867-4AD2BD869CB6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306014" y="2708920"/>
            <a:ext cx="2736500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47493FE0-5BCA-4CF6-9819-3B817E344BBA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3306014" y="2952112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61BA7D29-751F-4E57-9971-926C33C755C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3295084" y="3429000"/>
            <a:ext cx="2747430" cy="215443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">
            <a:extLst>
              <a:ext uri="{FF2B5EF4-FFF2-40B4-BE49-F238E27FC236}">
                <a16:creationId xmlns:a16="http://schemas.microsoft.com/office/drawing/2014/main" id="{1989A431-13E6-40ED-AA8D-3820DA433915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6185401" y="2708920"/>
            <a:ext cx="2736500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DED013A4-50CB-4AA4-AA4F-A315F9E33624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6185401" y="2952112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4" name="Text">
            <a:extLst>
              <a:ext uri="{FF2B5EF4-FFF2-40B4-BE49-F238E27FC236}">
                <a16:creationId xmlns:a16="http://schemas.microsoft.com/office/drawing/2014/main" id="{59C6A734-4921-4FA9-A9A3-B237856A8F94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6138270" y="3428999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D0F2AE9A-1033-4E9D-BD02-C8A0215E5EF1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9064788" y="2708920"/>
            <a:ext cx="2736500" cy="246221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3B35C101-3934-4F71-9ADE-60E019FE5B50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9064788" y="2952112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5" name="Text">
            <a:extLst>
              <a:ext uri="{FF2B5EF4-FFF2-40B4-BE49-F238E27FC236}">
                <a16:creationId xmlns:a16="http://schemas.microsoft.com/office/drawing/2014/main" id="{E3739ADA-A8BE-4C04-994D-D4925A5D9608}"/>
              </a:ext>
            </a:extLst>
          </p:cNvPr>
          <p:cNvSpPr>
            <a:spLocks noGrp="1"/>
          </p:cNvSpPr>
          <p:nvPr>
            <p:ph idx="42" hasCustomPrompt="1"/>
          </p:nvPr>
        </p:nvSpPr>
        <p:spPr>
          <a:xfrm>
            <a:off x="9026182" y="3429000"/>
            <a:ext cx="2747430" cy="215443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">
            <a:extLst>
              <a:ext uri="{FF2B5EF4-FFF2-40B4-BE49-F238E27FC236}">
                <a16:creationId xmlns:a16="http://schemas.microsoft.com/office/drawing/2014/main" id="{3681734E-6F65-4E17-AEFD-9F539FFDFA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172" y="1165226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1" name="Picture Placeholder">
            <a:extLst>
              <a:ext uri="{FF2B5EF4-FFF2-40B4-BE49-F238E27FC236}">
                <a16:creationId xmlns:a16="http://schemas.microsoft.com/office/drawing/2014/main" id="{EDC3A58C-18EB-429F-8310-17BCDDC32A60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299228" y="1165226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2" name="Picture Placeholder">
            <a:extLst>
              <a:ext uri="{FF2B5EF4-FFF2-40B4-BE49-F238E27FC236}">
                <a16:creationId xmlns:a16="http://schemas.microsoft.com/office/drawing/2014/main" id="{F3D96530-4EC7-4DB2-B552-D78E6272EFF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80651" y="1165226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AB4E786A-8C08-4084-9525-2C06398A86D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072707" y="1165226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20" name="Sub heading">
            <a:extLst>
              <a:ext uri="{FF2B5EF4-FFF2-40B4-BE49-F238E27FC236}">
                <a16:creationId xmlns:a16="http://schemas.microsoft.com/office/drawing/2014/main" id="{85731C02-8528-496C-A628-26EA04DFE82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Logo" descr="FinalArupLogo_White_Scaled_For_PPT_300dpi.png">
            <a:extLst>
              <a:ext uri="{FF2B5EF4-FFF2-40B4-BE49-F238E27FC236}">
                <a16:creationId xmlns:a16="http://schemas.microsoft.com/office/drawing/2014/main" id="{D29B4D2E-8652-4E5C-A945-5751A5068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4260"/>
      </p:ext>
    </p:extLst>
  </p:cSld>
  <p:clrMapOvr>
    <a:masterClrMapping/>
  </p:clrMapOvr>
  <p:transition spd="slow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eople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>
            <a:extLst>
              <a:ext uri="{FF2B5EF4-FFF2-40B4-BE49-F238E27FC236}">
                <a16:creationId xmlns:a16="http://schemas.microsoft.com/office/drawing/2014/main" id="{F9A1A931-3D51-477C-9385-21FCD5A662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3446158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CE7807C9-156C-47C3-8FCB-9BEF63307E52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07172" y="3689350"/>
            <a:ext cx="2736500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1C1D80A9-9C6E-48F4-A867-4AD2BD869CB6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306014" y="3446158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47493FE0-5BCA-4CF6-9819-3B817E344BBA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3306014" y="3689350"/>
            <a:ext cx="2736500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2" name="Text">
            <a:extLst>
              <a:ext uri="{FF2B5EF4-FFF2-40B4-BE49-F238E27FC236}">
                <a16:creationId xmlns:a16="http://schemas.microsoft.com/office/drawing/2014/main" id="{1989A431-13E6-40ED-AA8D-3820DA433915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6185401" y="3446158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DED013A4-50CB-4AA4-AA4F-A315F9E33624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6185401" y="3689350"/>
            <a:ext cx="2736500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D0F2AE9A-1033-4E9D-BD02-C8A0215E5EF1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9064788" y="3446158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3B35C101-3934-4F71-9ADE-60E019FE5B50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9064788" y="3689350"/>
            <a:ext cx="2736500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E368CEA7-9808-485A-B525-F58ACA311AFC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407172" y="5712703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EC9F4A30-E2B5-4085-87A4-4497AF495424}"/>
              </a:ext>
            </a:extLst>
          </p:cNvPr>
          <p:cNvSpPr>
            <a:spLocks noGrp="1"/>
          </p:cNvSpPr>
          <p:nvPr>
            <p:ph idx="39" hasCustomPrompt="1"/>
          </p:nvPr>
        </p:nvSpPr>
        <p:spPr>
          <a:xfrm>
            <a:off x="407172" y="5955895"/>
            <a:ext cx="2736500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3" name="Text">
            <a:extLst>
              <a:ext uri="{FF2B5EF4-FFF2-40B4-BE49-F238E27FC236}">
                <a16:creationId xmlns:a16="http://schemas.microsoft.com/office/drawing/2014/main" id="{5E0F30D1-5465-4F69-93CA-9B3BA831140B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306014" y="5712703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44" name="Text">
            <a:extLst>
              <a:ext uri="{FF2B5EF4-FFF2-40B4-BE49-F238E27FC236}">
                <a16:creationId xmlns:a16="http://schemas.microsoft.com/office/drawing/2014/main" id="{63012208-2FB2-4B88-B3F1-A04DD6D03A17}"/>
              </a:ext>
            </a:extLst>
          </p:cNvPr>
          <p:cNvSpPr>
            <a:spLocks noGrp="1"/>
          </p:cNvSpPr>
          <p:nvPr>
            <p:ph idx="42" hasCustomPrompt="1"/>
          </p:nvPr>
        </p:nvSpPr>
        <p:spPr>
          <a:xfrm>
            <a:off x="3306014" y="5955895"/>
            <a:ext cx="2736500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6" name="Text">
            <a:extLst>
              <a:ext uri="{FF2B5EF4-FFF2-40B4-BE49-F238E27FC236}">
                <a16:creationId xmlns:a16="http://schemas.microsoft.com/office/drawing/2014/main" id="{57C7F5A1-6C03-428A-A020-3DA17859C3C2}"/>
              </a:ext>
            </a:extLst>
          </p:cNvPr>
          <p:cNvSpPr>
            <a:spLocks noGrp="1"/>
          </p:cNvSpPr>
          <p:nvPr>
            <p:ph idx="44" hasCustomPrompt="1"/>
          </p:nvPr>
        </p:nvSpPr>
        <p:spPr>
          <a:xfrm>
            <a:off x="6185401" y="5712703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47" name="Text">
            <a:extLst>
              <a:ext uri="{FF2B5EF4-FFF2-40B4-BE49-F238E27FC236}">
                <a16:creationId xmlns:a16="http://schemas.microsoft.com/office/drawing/2014/main" id="{83254E84-FAE1-4009-B408-07144C67C04B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6185401" y="5955895"/>
            <a:ext cx="2736500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9" name="Text">
            <a:extLst>
              <a:ext uri="{FF2B5EF4-FFF2-40B4-BE49-F238E27FC236}">
                <a16:creationId xmlns:a16="http://schemas.microsoft.com/office/drawing/2014/main" id="{1F307EFB-55F5-4C4C-93DF-53C721973187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9064788" y="5712703"/>
            <a:ext cx="2736500" cy="215444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400" b="0">
                <a:solidFill>
                  <a:schemeClr val="accent2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50" name="Text">
            <a:extLst>
              <a:ext uri="{FF2B5EF4-FFF2-40B4-BE49-F238E27FC236}">
                <a16:creationId xmlns:a16="http://schemas.microsoft.com/office/drawing/2014/main" id="{53AF78A9-B681-4B78-9014-0EA4BF412039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9064788" y="5955895"/>
            <a:ext cx="2736500" cy="184666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200" b="0" i="1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52" name="Text">
            <a:extLst>
              <a:ext uri="{FF2B5EF4-FFF2-40B4-BE49-F238E27FC236}">
                <a16:creationId xmlns:a16="http://schemas.microsoft.com/office/drawing/2014/main" id="{D3199CFA-EA4C-47D9-A0C7-9793C3862225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407172" y="1165225"/>
            <a:ext cx="7489028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">
            <a:extLst>
              <a:ext uri="{FF2B5EF4-FFF2-40B4-BE49-F238E27FC236}">
                <a16:creationId xmlns:a16="http://schemas.microsoft.com/office/drawing/2014/main" id="{02E0E299-A2B1-4653-ABF2-44D6C597D4D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409" y="1896391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1" name="Picture Placeholder">
            <a:extLst>
              <a:ext uri="{FF2B5EF4-FFF2-40B4-BE49-F238E27FC236}">
                <a16:creationId xmlns:a16="http://schemas.microsoft.com/office/drawing/2014/main" id="{92A16F16-E70B-48BD-A17B-A41B23298441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312465" y="1896391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2" name="Picture Placeholder">
            <a:extLst>
              <a:ext uri="{FF2B5EF4-FFF2-40B4-BE49-F238E27FC236}">
                <a16:creationId xmlns:a16="http://schemas.microsoft.com/office/drawing/2014/main" id="{DF587689-1FC1-4AA7-AF77-5F5815ED488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193888" y="1896391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AB02222A-E050-4505-A7FE-02B793448C7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085944" y="1896391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61FD857B-137C-4E41-A06E-34C0C6C12CFF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07988" y="4164652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5" name="Picture Placeholder">
            <a:extLst>
              <a:ext uri="{FF2B5EF4-FFF2-40B4-BE49-F238E27FC236}">
                <a16:creationId xmlns:a16="http://schemas.microsoft.com/office/drawing/2014/main" id="{4D93344D-4A0D-47FD-9D81-EBA8FE4F7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00044" y="4164652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6" name="Picture Placeholder">
            <a:extLst>
              <a:ext uri="{FF2B5EF4-FFF2-40B4-BE49-F238E27FC236}">
                <a16:creationId xmlns:a16="http://schemas.microsoft.com/office/drawing/2014/main" id="{A0AA5E7C-2398-49AD-B725-AB1E151CC76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6181467" y="4164652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C25B0C15-4135-4027-8D3C-3288E9E15C1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073523" y="4164652"/>
            <a:ext cx="1079500" cy="132766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 panose="020F03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29" name="Sub heading">
            <a:extLst>
              <a:ext uri="{FF2B5EF4-FFF2-40B4-BE49-F238E27FC236}">
                <a16:creationId xmlns:a16="http://schemas.microsoft.com/office/drawing/2014/main" id="{33A3E5EC-41A0-4EAE-BFE0-947D32505A0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Logo" descr="FinalArupLogo_White_Scaled_For_PPT_300dpi.png">
            <a:extLst>
              <a:ext uri="{FF2B5EF4-FFF2-40B4-BE49-F238E27FC236}">
                <a16:creationId xmlns:a16="http://schemas.microsoft.com/office/drawing/2014/main" id="{75934CA4-4F04-4FAA-AA1F-78A3F0EE50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5644"/>
      </p:ext>
    </p:extLst>
  </p:cSld>
  <p:clrMapOvr>
    <a:masterClrMapping/>
  </p:clrMapOvr>
  <p:transition spd="slow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">
            <a:extLst>
              <a:ext uri="{FF2B5EF4-FFF2-40B4-BE49-F238E27FC236}">
                <a16:creationId xmlns:a16="http://schemas.microsoft.com/office/drawing/2014/main" id="{9FA60212-D845-4B0B-87D3-24C349E86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65225"/>
            <a:ext cx="7273004" cy="677108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44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 heading">
            <a:extLst>
              <a:ext uri="{FF2B5EF4-FFF2-40B4-BE49-F238E27FC236}">
                <a16:creationId xmlns:a16="http://schemas.microsoft.com/office/drawing/2014/main" id="{DB2ED11C-3F88-4100-B33A-89A11742E09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Logo" descr="FinalArupLogo_White_Scaled_For_PPT_300dpi.png">
            <a:extLst>
              <a:ext uri="{FF2B5EF4-FFF2-40B4-BE49-F238E27FC236}">
                <a16:creationId xmlns:a16="http://schemas.microsoft.com/office/drawing/2014/main" id="{21246488-D039-4910-8CEC-99F41DF2E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12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C6F3-1CC1-4251-9557-AC09834F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78A9-4E25-4C34-8192-9B7081A0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64B5B-8727-461D-925B-DF34E2BE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A8AE-CCF2-4186-BCC9-94E1B03E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A8AB9-E980-4472-9DBB-0EA66B83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1402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">
            <a:extLst>
              <a:ext uri="{FF2B5EF4-FFF2-40B4-BE49-F238E27FC236}">
                <a16:creationId xmlns:a16="http://schemas.microsoft.com/office/drawing/2014/main" id="{9FA60212-D845-4B0B-87D3-24C349E86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165225"/>
            <a:ext cx="7273004" cy="677108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4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0E08DC7D-AA7D-4548-9DB9-6E7C5ABD5514}"/>
              </a:ext>
            </a:extLst>
          </p:cNvPr>
          <p:cNvSpPr txBox="1">
            <a:spLocks/>
          </p:cNvSpPr>
          <p:nvPr userDrawn="1"/>
        </p:nvSpPr>
        <p:spPr>
          <a:xfrm>
            <a:off x="10416480" y="6437313"/>
            <a:ext cx="1367533" cy="4206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000" b="0" i="0" kern="120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568E7-61F5-D04E-995D-81EF41C01A2A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charset="0"/>
                <a:cs typeface="Times" charset="0"/>
              </a:rPr>
              <a:pPr marL="0" marR="0" lvl="0" indent="0" algn="r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 charset="0"/>
              <a:cs typeface="Times" charset="0"/>
            </a:endParaRPr>
          </a:p>
        </p:txBody>
      </p:sp>
      <p:sp>
        <p:nvSpPr>
          <p:cNvPr id="6" name="Sub heading">
            <a:extLst>
              <a:ext uri="{FF2B5EF4-FFF2-40B4-BE49-F238E27FC236}">
                <a16:creationId xmlns:a16="http://schemas.microsoft.com/office/drawing/2014/main" id="{73FE039C-9AD4-4D15-A52D-E1E1DD05F5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374172"/>
            <a:ext cx="5856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Logo" descr="FinalArupLogo_White_Scaled_For_PPT_300dpi.png">
            <a:extLst>
              <a:ext uri="{FF2B5EF4-FFF2-40B4-BE49-F238E27FC236}">
                <a16:creationId xmlns:a16="http://schemas.microsoft.com/office/drawing/2014/main" id="{E529D28D-6E9C-4079-AB53-75BB8794BD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989844" y="423863"/>
            <a:ext cx="794169" cy="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4897"/>
      </p:ext>
    </p:extLst>
  </p:cSld>
  <p:clrMapOvr>
    <a:masterClrMapping/>
  </p:clrMapOvr>
  <p:transition spd="slow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e shape a better world">
            <a:extLst>
              <a:ext uri="{FF2B5EF4-FFF2-40B4-BE49-F238E27FC236}">
                <a16:creationId xmlns:a16="http://schemas.microsoft.com/office/drawing/2014/main" id="{B5C61AAA-52E3-49A4-BA30-6261B7A25982}"/>
              </a:ext>
            </a:extLst>
          </p:cNvPr>
          <p:cNvSpPr txBox="1"/>
          <p:nvPr userDrawn="1"/>
        </p:nvSpPr>
        <p:spPr>
          <a:xfrm>
            <a:off x="407988" y="2791961"/>
            <a:ext cx="302433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>
                <a:solidFill>
                  <a:schemeClr val="accent2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Thank you!</a:t>
            </a:r>
          </a:p>
        </p:txBody>
      </p:sp>
      <p:pic>
        <p:nvPicPr>
          <p:cNvPr id="5" name="Logo" descr="FinalArupLogo_White_Scaled_For_PPT_300dpi.png">
            <a:extLst>
              <a:ext uri="{FF2B5EF4-FFF2-40B4-BE49-F238E27FC236}">
                <a16:creationId xmlns:a16="http://schemas.microsoft.com/office/drawing/2014/main" id="{2063B730-D7FA-4810-A2A1-90538FD112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988" y="409531"/>
            <a:ext cx="1101033" cy="3303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585C2E-1F54-485C-A41F-297BC32076E6}"/>
              </a:ext>
            </a:extLst>
          </p:cNvPr>
          <p:cNvSpPr/>
          <p:nvPr userDrawn="1"/>
        </p:nvSpPr>
        <p:spPr>
          <a:xfrm>
            <a:off x="407988" y="3212976"/>
            <a:ext cx="2691442" cy="7694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5000">
                <a:latin typeface="Calibri Light" panose="020F0302020204030204" pitchFamily="34" charset="0"/>
              </a:rPr>
              <a:t>Discussion</a:t>
            </a:r>
            <a:endParaRPr lang="en-GB" sz="50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46497"/>
      </p:ext>
    </p:extLst>
  </p:cSld>
  <p:clrMapOvr>
    <a:masterClrMapping/>
  </p:clrMapOvr>
  <p:transition spd="slow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 descr="C:\Visual identity\DesignersPack_2July2010\ArupBrandElements\Logo\ArupLogo2010_k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lum bright="-100000"/>
          </a:blip>
          <a:srcRect/>
          <a:stretch>
            <a:fillRect/>
          </a:stretch>
        </p:blipFill>
        <p:spPr bwMode="auto">
          <a:xfrm>
            <a:off x="4885426" y="2996953"/>
            <a:ext cx="2421148" cy="7324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7557106"/>
      </p:ext>
    </p:extLst>
  </p:cSld>
  <p:clrMapOvr>
    <a:masterClrMapping/>
  </p:clrMapOvr>
  <p:transition spd="slow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746600"/>
      </p:ext>
    </p:extLst>
  </p:cSld>
  <p:clrMapOvr>
    <a:masterClrMapping/>
  </p:clrMapOvr>
  <p:transition spd="slow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- 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 descr="FinalArupLogo_White_Scaled_For_PPT_300dpi.png">
            <a:extLst>
              <a:ext uri="{FF2B5EF4-FFF2-40B4-BE49-F238E27FC236}">
                <a16:creationId xmlns:a16="http://schemas.microsoft.com/office/drawing/2014/main" id="{32B46706-BC19-4836-9887-FB13736A25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463" y="476672"/>
            <a:ext cx="1101033" cy="330310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138A3FD2-F432-4DBB-AD6E-7E2707A6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6" y="2535868"/>
            <a:ext cx="7812364" cy="67710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Sub title">
            <a:extLst>
              <a:ext uri="{FF2B5EF4-FFF2-40B4-BE49-F238E27FC236}">
                <a16:creationId xmlns:a16="http://schemas.microsoft.com/office/drawing/2014/main" id="{89B04717-B07A-4E7D-9EA2-DBF8FF77DB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876" y="2238537"/>
            <a:ext cx="2654573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0561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87228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1410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417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568E7-61F5-D04E-995D-81EF41C01A2A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Time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490" y="2901151"/>
            <a:ext cx="9400842" cy="674224"/>
          </a:xfrm>
        </p:spPr>
        <p:txBody>
          <a:bodyPr/>
          <a:lstStyle>
            <a:lvl1pPr>
              <a:lnSpc>
                <a:spcPct val="120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99142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x text 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24CF-B62D-43B3-ABC3-1EC2A3CB7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AF9701-EE58-43C3-8B35-4CE182DA9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46BCF9-C87A-4439-AC19-4B8688D7A7C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5636" y="1811339"/>
            <a:ext cx="5322890" cy="43545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356D59A-1FC5-4F41-AE37-8948D8490708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210300" y="1811339"/>
            <a:ext cx="5322888" cy="43545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4160DD-C600-48D9-BAC2-EC17A0153F31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2DACF9D-B176-4395-B83A-A4F4B94814E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045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/>
        </p:nvSpPr>
        <p:spPr>
          <a:xfrm>
            <a:off x="13004800" y="9245600"/>
            <a:ext cx="33916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728678" y="61531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Shape 20"/>
          <p:cNvSpPr txBox="1"/>
          <p:nvPr/>
        </p:nvSpPr>
        <p:spPr>
          <a:xfrm>
            <a:off x="12521451" y="3799585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859154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BA67-30CE-4624-801A-8583EFA4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555C0D5-EC80-4CCA-8270-4CE47862E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DAADD92-7453-4A83-91C6-B5F6E01A28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7456-7A16-4CC1-9A50-E0FF881EE5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</p:spTree>
    <p:extLst>
      <p:ext uri="{BB962C8B-B14F-4D97-AF65-F5344CB8AC3E}">
        <p14:creationId xmlns:p14="http://schemas.microsoft.com/office/powerpoint/2010/main" val="115499079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C9E77EB-1FC1-41DE-9575-67E0CB6106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8813" y="1811339"/>
            <a:ext cx="10874375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 sz="200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99589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9021764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7912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 (unequ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69ECDF-EAA4-4EDA-BBA4-D6955429A9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2C8C5A6-3869-4A5C-B255-BB78E5C41AD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11" y="1811339"/>
            <a:ext cx="3468687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C3589E9-7FC2-430B-A305-89B31844D41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57688" y="1811339"/>
            <a:ext cx="7175499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chart/table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	</a:t>
            </a:r>
          </a:p>
          <a:p>
            <a:pPr lvl="8"/>
            <a:r>
              <a:rPr lang="en-GB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8304827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24CF-B62D-43B3-ABC3-1EC2A3CB7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AF9701-EE58-43C3-8B35-4CE182DA9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46BCF9-C87A-4439-AC19-4B8688D7A7C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5636" y="1811339"/>
            <a:ext cx="5322890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356D59A-1FC5-4F41-AE37-8948D8490708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210300" y="1811339"/>
            <a:ext cx="5322888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4160DD-C600-48D9-BAC2-EC17A0153F31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2DACF9D-B176-4395-B83A-A4F4B94814E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602C899-8005-40F8-A9B0-E4F2A7E86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3742587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101D9F4-BB9A-4CE5-84BF-D5DBCF64087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9291598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6054646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4288418-885E-4C4C-9679-4E525D7DF7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1811337"/>
            <a:ext cx="10874375" cy="4354513"/>
          </a:xfrm>
        </p:spPr>
        <p:txBody>
          <a:bodyPr>
            <a:noAutofit/>
          </a:bodyPr>
          <a:lstStyle>
            <a:lvl1pPr marL="0" indent="0" eaLnBrk="1" hangingPunct="1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None/>
              <a:defRPr/>
            </a:lvl1pPr>
            <a:lvl2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>
                <a:solidFill>
                  <a:schemeClr val="accent1"/>
                </a:solidFill>
              </a:defRPr>
            </a:lvl2pPr>
            <a:lvl3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/>
            </a:lvl3pPr>
            <a:lvl4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ts val="3200"/>
              </a:lnSpc>
              <a:spcAft>
                <a:spcPts val="1200"/>
              </a:spcAft>
              <a:buNone/>
              <a:defRPr sz="2800" b="0">
                <a:solidFill>
                  <a:schemeClr val="tx1"/>
                </a:solidFill>
                <a:latin typeface="+mn-lt"/>
              </a:defRPr>
            </a:lvl5pPr>
            <a:lvl6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lnSpc>
                <a:spcPts val="3200"/>
              </a:lnSpc>
              <a:spcAft>
                <a:spcPts val="1200"/>
              </a:spcAft>
              <a:buNone/>
              <a:defRPr lang="en-GB" sz="28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/>
              <a:t>Agenda item (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2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select up to </a:t>
            </a:r>
            <a:b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9 different levels text or headings</a:t>
            </a:r>
            <a:r>
              <a:rPr lang="en-GB"/>
              <a:t>)</a:t>
            </a:r>
          </a:p>
          <a:p>
            <a:pPr lvl="1"/>
            <a:r>
              <a:rPr lang="en-GB"/>
              <a:t>Agenda item title</a:t>
            </a:r>
          </a:p>
          <a:p>
            <a:pPr lvl="2"/>
            <a:r>
              <a:rPr lang="en-GB"/>
              <a:t>Agenda item title</a:t>
            </a:r>
          </a:p>
          <a:p>
            <a:pPr lvl="3"/>
            <a:r>
              <a:rPr lang="en-GB"/>
              <a:t>Agenda item title</a:t>
            </a:r>
          </a:p>
          <a:p>
            <a:pPr lvl="4"/>
            <a:r>
              <a:rPr lang="en-GB"/>
              <a:t>Agenda item title</a:t>
            </a:r>
          </a:p>
          <a:p>
            <a:pPr lvl="5"/>
            <a:r>
              <a:rPr lang="en-GB"/>
              <a:t>Agenda item title</a:t>
            </a:r>
          </a:p>
          <a:p>
            <a:pPr lvl="6"/>
            <a:r>
              <a:rPr lang="en-GB"/>
              <a:t>Agenda item title</a:t>
            </a:r>
          </a:p>
        </p:txBody>
      </p:sp>
    </p:spTree>
    <p:extLst>
      <p:ext uri="{BB962C8B-B14F-4D97-AF65-F5344CB8AC3E}">
        <p14:creationId xmlns:p14="http://schemas.microsoft.com/office/powerpoint/2010/main" val="167747992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26D2-19D7-4AB5-9542-4BA174D32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4DE4E882-A5E4-41BB-965A-3D0AE5DB5A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4640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E0B63-90EE-4F28-BF73-5D84708C7D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92E6-8E1C-4F22-B24D-FA8A639C2D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6892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B89C57-D4B3-4832-8C4A-C49A0DD98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79E5C3-FE22-4D7A-8484-F9024E0C37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0FC868B-7E5D-443B-9ED2-FC88F7DD53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Firstname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19A9DBE-AE7B-42AE-9DD1-81353F9A1F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DDDD MMMM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728DCD-B717-4980-BBFD-CB5EAE0B2B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9B8F3E6-0C4D-46FE-AAF5-B2E9E31AD94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80DFF50-DB1D-448C-A6A7-F7D4CA2CC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6450" y="2411999"/>
            <a:ext cx="5136738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1109BE2-2796-4569-B0E4-9C84074DF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6450" y="3132000"/>
            <a:ext cx="5136737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34C79B3-D5C2-4EBE-BC85-0B851E8755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6450" y="6026150"/>
            <a:ext cx="5136736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10E1F8-3123-4144-8B55-7B21F0CCB2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6450" y="6268670"/>
            <a:ext cx="5136736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F5ECD375-0233-4248-828F-785FB172D7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977257" y="441672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08272706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699F18F3-83CE-4B8C-A573-BB1430244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5102416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3997B08-B5A4-41AD-83CF-D0095C2EA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5102415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5CFC4F1-DD06-4AC9-9EED-47E7BC6CE4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4" y="6026150"/>
            <a:ext cx="5102414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676BDDC-3D34-4941-A1E0-6D688809C9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093294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983477" y="0"/>
            <a:ext cx="620395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76FBC2FC-02EA-48E9-BF11-1F9E021020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D3B89D64-B650-4E0A-8B77-69ECF95B5A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818902" y="443806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001342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0034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5C0-3CE2-46F9-86BA-958E3224B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5899579-6E1C-4071-BD34-4EA2721800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0777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615C-6A84-4A9F-BB12-FFA78DB88F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4A84-2123-44DE-A4DD-AB014615DA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209F59-9D5C-4BB8-9163-D04E4093F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769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C5713-6C88-4AC1-AB4A-39C8057C1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5E4C5-1346-42A7-B2F6-C7B0E648634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1808-9673-43ED-84F6-15C685FF079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6EB7FA8C-D99A-4E16-A545-60A796085B1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F48DFA86-33C4-4DBB-A0EA-DB28DC4C2F9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429427743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D11F9-6DFD-4DD5-AFB1-67F1FD52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48852-0866-4A32-8068-D7E54A90AE6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3BAC3-D3BA-4C01-95C0-A58BB0B6944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423205B8-0B97-426F-8EAB-1F01749E652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17385FF2-54BC-4585-AC9A-665DB93EBA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61541374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2804400"/>
            <a:ext cx="4668956" cy="820800"/>
          </a:xfrm>
        </p:spPr>
        <p:txBody>
          <a:bodyPr/>
          <a:lstStyle>
            <a:lvl1pPr marL="0" indent="0"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4382" y="2804400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51288" y="3747600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4382" y="3747600"/>
            <a:ext cx="4668133" cy="925657"/>
          </a:xfrm>
        </p:spPr>
        <p:txBody>
          <a:bodyPr/>
          <a:lstStyle>
            <a:lvl1pPr marL="0" indent="0">
              <a:buNone/>
              <a:tabLst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5FEAC-FB2A-4E04-A1F0-34E6995C21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5D933-4575-418D-9DE4-A56E4CA0F5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93263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3301" y="1815550"/>
            <a:ext cx="4919886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5750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35750" y="4798909"/>
            <a:ext cx="4897436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3525" y="6168154"/>
            <a:ext cx="4919663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7988" y="438150"/>
            <a:ext cx="5802312" cy="5999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E4065B15-25FC-46BC-A06F-AA8614ED84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449554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74587045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2" y="0"/>
            <a:ext cx="598169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155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155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155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155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58A093A2-8ED3-43CD-B950-888106990D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17093405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bg>
      <p:bgPr>
        <a:solidFill>
          <a:srgbClr val="E6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37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37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37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37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AAEC3064-9F37-42F0-B69D-798280580D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85099635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FE53F9-F5EA-4BE2-88BA-EFAE32BFA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298" y="2449607"/>
            <a:ext cx="53244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Optional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58D72D-3682-4C24-8D74-1B66D57582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298" y="2829762"/>
            <a:ext cx="5324400" cy="12332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 or headline.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28C92DC-D9EA-4F1E-A648-F7F213DBF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411" y="6169025"/>
            <a:ext cx="5322534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B5752-C9F0-4ED5-8347-076F042390C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DCA93-8550-4F0B-8AD2-EB331604A3F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89F144-0437-4158-BDC0-52ACE9C6D93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9A39177-17B9-4B40-AC65-B8FBC856C1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298" y="4424593"/>
            <a:ext cx="53244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Supporting copy, 25 words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26B28194-B07A-45AB-9333-5AF168E3549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-14501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solidFill>
                  <a:schemeClr val="bg2"/>
                </a:solidFill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76662945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4961DAD4-E8B8-4FF0-A559-111159986D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13" y="1811339"/>
            <a:ext cx="10874375" cy="4354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74380270-8197-433E-A5D1-E3D82ED412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3368962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/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C618A0A1-0C41-4356-B539-41589BCD47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999454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42561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/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4C55AA7F-7F5F-4DD5-975C-5E71125E73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58303337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B103D9E7-7EBB-4C59-9839-7BB8AD8688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96502918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AECFC4F-8375-498A-991F-37153AF1D3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86843908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772E8618-79E2-441E-943F-50F0CC1684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80831648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H version_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CE23DF35-FFD6-46A0-BDB8-3327ABA5D7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8852543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6" y="0"/>
            <a:ext cx="5978523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3476" y="3429000"/>
            <a:ext cx="5978523" cy="3424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A4A7345B-4D74-49C1-930D-4BBB5DA9EE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0480764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54D6592C-B81E-4F2C-B832-B37C57FA12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10480765" y="1753221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81322419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7" y="4666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0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02980B71-BDCC-4079-B6D7-3CC746B414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A91B7738-066C-4911-AC10-569A55E17FD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6816453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71690612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13998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C6A9BF4B-165D-4233-A4AE-023A5ABBED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0480764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8F8B7E56-553E-4DA9-BD1C-5D50952E0D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7554515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34CEC00F-8512-460C-9061-435C1FC758A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6200000">
            <a:off x="10480765" y="180503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CC1F608D-03EF-4B00-A8C1-A5D9080D1F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 rot="16200000">
            <a:off x="7554516" y="180503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54800836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4000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5EF5F-A950-4EEB-912E-C1344B49987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219019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4798DC-9296-4D30-9DA5-BDC358E6EF4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9204000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F4C3D172-D8AB-40B9-AD21-E3633B2814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1020764" y="570088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E07B621F-C3D1-402D-8EC2-6149DBF2C8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8094515" y="570088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4" name="Copyright">
            <a:extLst>
              <a:ext uri="{FF2B5EF4-FFF2-40B4-BE49-F238E27FC236}">
                <a16:creationId xmlns:a16="http://schemas.microsoft.com/office/drawing/2014/main" id="{30093E19-D22B-454E-B253-1E3037C14F4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11020765" y="336916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5" name="Copyright">
            <a:extLst>
              <a:ext uri="{FF2B5EF4-FFF2-40B4-BE49-F238E27FC236}">
                <a16:creationId xmlns:a16="http://schemas.microsoft.com/office/drawing/2014/main" id="{9CC18F20-0ED4-4F22-9C04-D7DF968B573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8094516" y="336916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6" name="Copyright">
            <a:extLst>
              <a:ext uri="{FF2B5EF4-FFF2-40B4-BE49-F238E27FC236}">
                <a16:creationId xmlns:a16="http://schemas.microsoft.com/office/drawing/2014/main" id="{220A206B-2A5A-432F-B817-4CF5D5214EE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11020766" y="1138029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7" name="Copyright">
            <a:extLst>
              <a:ext uri="{FF2B5EF4-FFF2-40B4-BE49-F238E27FC236}">
                <a16:creationId xmlns:a16="http://schemas.microsoft.com/office/drawing/2014/main" id="{47A70906-00C8-46B4-A8C8-E1DEAC6A2040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8094517" y="1138029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95593730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6A74B7-0138-4C1A-B192-C4EDDAF5B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99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993849-C70A-43E3-B4BF-04ED2FFD3E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2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63C50-11C7-4BFC-AE83-8C2AEB2CE3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8557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F095D08-9A5A-4A59-BF93-27D1282F1C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63220" y="1819291"/>
            <a:ext cx="162000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6BE0C6B-DD4C-454C-89F0-DABA457C6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7688" y="2428568"/>
            <a:ext cx="1620325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855C4F6-4FB3-4AA9-B6B4-F8839C2BD31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13989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C73C621-2D83-4499-A933-1475E5E0A3F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12607" y="1811337"/>
            <a:ext cx="1620581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8AEEC8B-F04A-4BDA-B86F-0EB589D7710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12607" y="2428568"/>
            <a:ext cx="1620581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03FF1F2B-D7B4-46D8-A112-C1D8006A5AB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58813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7FC0C48-2F5A-49DE-A1F7-6D7E7ABC6DF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57688" y="4074293"/>
            <a:ext cx="1620325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D755234-5CCB-4162-993B-F41E4FD3E36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57688" y="4693197"/>
            <a:ext cx="1620325" cy="14743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07FBFC5-529A-439A-9CED-34DCBB7A4D7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213989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8E85E58-A2F9-4173-8405-C131D957BE6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12608" y="4074293"/>
            <a:ext cx="162058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4E48FD3-2DF4-490C-BC3A-79C5D5E4594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12608" y="4691523"/>
            <a:ext cx="1620580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2D67D-E75E-4FDA-B80E-DF09465F131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DBCF9-9BBC-4CB0-8AAB-EAF7233B286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C2BAEB83-C0F6-49C3-824E-9158159784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5441378" y="5117048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0" name="Copyright">
            <a:extLst>
              <a:ext uri="{FF2B5EF4-FFF2-40B4-BE49-F238E27FC236}">
                <a16:creationId xmlns:a16="http://schemas.microsoft.com/office/drawing/2014/main" id="{06BA3D43-5A99-42FF-9C1D-50DA5EA3C25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-100043" y="5117048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6" name="Copyright">
            <a:extLst>
              <a:ext uri="{FF2B5EF4-FFF2-40B4-BE49-F238E27FC236}">
                <a16:creationId xmlns:a16="http://schemas.microsoft.com/office/drawing/2014/main" id="{14BBA61A-149B-4318-957B-7CBC6527162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5441379" y="2885912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7" name="Copyright">
            <a:extLst>
              <a:ext uri="{FF2B5EF4-FFF2-40B4-BE49-F238E27FC236}">
                <a16:creationId xmlns:a16="http://schemas.microsoft.com/office/drawing/2014/main" id="{7DF0C480-D791-4D19-B83C-E032A497413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-100042" y="2885912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648089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BA67-30CE-4624-801A-8583EFA4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555C0D5-EC80-4CCA-8270-4CE47862E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DAADD92-7453-4A83-91C6-B5F6E01A28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7456-7A16-4CC1-9A50-E0FF881EE5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</p:spTree>
    <p:extLst>
      <p:ext uri="{BB962C8B-B14F-4D97-AF65-F5344CB8AC3E}">
        <p14:creationId xmlns:p14="http://schemas.microsoft.com/office/powerpoint/2010/main" val="115499079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8E2ACE6-F563-4935-AADD-646F5A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924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BF97E46-53D1-4953-BBD5-61A9FE2870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47A1D-3A44-41D2-96DC-50329243F7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1338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9A8536C-53FD-45BF-AAD4-691D41EB77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09838" y="1811338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E99D2E04-AF1A-477F-BE00-FD46AD230D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9838" y="2148377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E4473462-6DBF-4CCC-A6AC-38FCC1A400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9838" y="2506170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0F9B3FD-33FC-47B7-A55F-8837D290FD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8813" y="4048913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E6CCB00-C548-4856-97AA-A87A3B2102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9838" y="4046837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D68A386-E7E7-4D7E-B30F-C6A501A450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9838" y="4383240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229370C-CF34-4897-A491-DD8356E5A2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09838" y="4746256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94C374F-5D8B-4E1F-9A0A-59AEA49893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5364" y="1811338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25F170-ACD3-4EA7-A988-78BB6A8BE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14" y="1811338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5B3C7AC-3DD4-468D-B769-D7F95B1E3A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14" y="2148377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8BB41CC-EE94-463A-A774-E299849F39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3514" y="2506170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5CE8B50-7BAD-4691-8EDC-DC0FCBBD36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5364" y="4048913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220FE3A-3350-471A-A650-93EB6EC4D5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3514" y="4046837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FDA7D31-4A3E-426B-98C5-ADB0C1B21E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3514" y="4383240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935079C-6EB7-4503-B5A5-1E4C1B6B7D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514" y="4746256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2FE0BB-1D09-4885-A8D3-0BAC93985B7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F26512-AFB7-4B55-AF32-599B7CB704D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0664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AD7492D-0E64-45CC-A859-E7CE52A2AF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5D83A1-C6F6-46CC-8958-ABC1919A23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10B892F0-8257-4FAD-85E3-B26408DF57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881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21C404D7-5842-4DB4-BABE-B609B13B2F6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881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DE5402FE-B3D6-470A-9461-A16AF7B6BDF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5098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05E1A72C-E82E-4E64-BAEC-CFF927BE74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5098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25098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0322F05F-A846-4F1D-8608-F25BAF958C5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5098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B6ECB26-DA92-4B85-8AC8-467B27BE16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5098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608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D21DAC54-032F-4409-9C91-4215B6225A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3608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2" name="Text Placeholder 17">
            <a:extLst>
              <a:ext uri="{FF2B5EF4-FFF2-40B4-BE49-F238E27FC236}">
                <a16:creationId xmlns:a16="http://schemas.microsoft.com/office/drawing/2014/main" id="{BD9BE25C-4B0F-4BFB-A979-101E2CF0775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608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43608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6" name="Text Placeholder 17">
            <a:extLst>
              <a:ext uri="{FF2B5EF4-FFF2-40B4-BE49-F238E27FC236}">
                <a16:creationId xmlns:a16="http://schemas.microsoft.com/office/drawing/2014/main" id="{538F1C9B-5191-46A7-9988-721C27A19C0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3608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5" name="Text Placeholder 17">
            <a:extLst>
              <a:ext uri="{FF2B5EF4-FFF2-40B4-BE49-F238E27FC236}">
                <a16:creationId xmlns:a16="http://schemas.microsoft.com/office/drawing/2014/main" id="{2F155F4B-6C77-4B10-82CF-87AB808A21A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3608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188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9" name="Text Placeholder 17">
            <a:extLst>
              <a:ext uri="{FF2B5EF4-FFF2-40B4-BE49-F238E27FC236}">
                <a16:creationId xmlns:a16="http://schemas.microsoft.com/office/drawing/2014/main" id="{E2A5260C-8898-438D-B353-AD58CE7F051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1188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8" name="Text Placeholder 17">
            <a:extLst>
              <a:ext uri="{FF2B5EF4-FFF2-40B4-BE49-F238E27FC236}">
                <a16:creationId xmlns:a16="http://schemas.microsoft.com/office/drawing/2014/main" id="{5A64AB6E-B6C5-437A-BC9D-1E3CA90B935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188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621188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2" name="Text Placeholder 17">
            <a:extLst>
              <a:ext uri="{FF2B5EF4-FFF2-40B4-BE49-F238E27FC236}">
                <a16:creationId xmlns:a16="http://schemas.microsoft.com/office/drawing/2014/main" id="{D4751E6E-E50B-47BB-B845-1A9F2628A2B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1188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1" name="Text Placeholder 17">
            <a:extLst>
              <a:ext uri="{FF2B5EF4-FFF2-40B4-BE49-F238E27FC236}">
                <a16:creationId xmlns:a16="http://schemas.microsoft.com/office/drawing/2014/main" id="{975635CB-AC22-40BF-A843-11EE49D4147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21188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597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15" name="Text Placeholder 17">
            <a:extLst>
              <a:ext uri="{FF2B5EF4-FFF2-40B4-BE49-F238E27FC236}">
                <a16:creationId xmlns:a16="http://schemas.microsoft.com/office/drawing/2014/main" id="{5B08EEF1-2090-4FAE-AC3E-FFAC897FCEA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0597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4" name="Text Placeholder 17">
            <a:extLst>
              <a:ext uri="{FF2B5EF4-FFF2-40B4-BE49-F238E27FC236}">
                <a16:creationId xmlns:a16="http://schemas.microsoft.com/office/drawing/2014/main" id="{3C08BCDD-2691-4AF7-A41E-E91D54C11EA4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0597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9CB52F2D-7A68-4FFC-9178-804A881AE30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80597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8" name="Text Placeholder 17">
            <a:extLst>
              <a:ext uri="{FF2B5EF4-FFF2-40B4-BE49-F238E27FC236}">
                <a16:creationId xmlns:a16="http://schemas.microsoft.com/office/drawing/2014/main" id="{5397A6B8-13D3-476E-955F-CC207462FDF5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0597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7" name="Text Placeholder 17">
            <a:extLst>
              <a:ext uri="{FF2B5EF4-FFF2-40B4-BE49-F238E27FC236}">
                <a16:creationId xmlns:a16="http://schemas.microsoft.com/office/drawing/2014/main" id="{1E422504-E303-4775-96E5-CDFBC2296AC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0597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99107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21" name="Text Placeholder 17">
            <a:extLst>
              <a:ext uri="{FF2B5EF4-FFF2-40B4-BE49-F238E27FC236}">
                <a16:creationId xmlns:a16="http://schemas.microsoft.com/office/drawing/2014/main" id="{255BDC5E-237D-43C8-A260-67FBC77B0827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9107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0" name="Text Placeholder 17">
            <a:extLst>
              <a:ext uri="{FF2B5EF4-FFF2-40B4-BE49-F238E27FC236}">
                <a16:creationId xmlns:a16="http://schemas.microsoft.com/office/drawing/2014/main" id="{78D758A1-4B6F-4B0F-B561-8A5C8AE2A7C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9107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82B0B00E-3F93-46FF-912B-59CB8675DE2A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99107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24" name="Text Placeholder 17">
            <a:extLst>
              <a:ext uri="{FF2B5EF4-FFF2-40B4-BE49-F238E27FC236}">
                <a16:creationId xmlns:a16="http://schemas.microsoft.com/office/drawing/2014/main" id="{7BAFC583-D5A0-4ABC-9964-5D972B3932B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9107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3" name="Text Placeholder 17">
            <a:extLst>
              <a:ext uri="{FF2B5EF4-FFF2-40B4-BE49-F238E27FC236}">
                <a16:creationId xmlns:a16="http://schemas.microsoft.com/office/drawing/2014/main" id="{35BE1316-440D-4B2F-90B1-C60EC44F780A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9107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55596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2" y="227797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09838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61699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5768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218322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8322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062164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62164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658812" y="381220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E5F37FC-1E52-4ADB-9749-D7275817B623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9906006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D22332-EF6C-44AE-82B5-52E7D5618C89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9906006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8019386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798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0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5040000"/>
            <a:ext cx="53170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27242" y="5040000"/>
            <a:ext cx="530594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3" y="5544000"/>
            <a:ext cx="5317087" cy="61990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211270" y="5544000"/>
            <a:ext cx="5321917" cy="621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483EB19-998C-4763-8E8E-E11ED37F0F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883356" y="32074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50EF55B1-84B6-47C6-A9DD-73DF3C7CB8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4332636" y="32074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4292802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34704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59214" y="1811338"/>
            <a:ext cx="3471986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62913" y="1811338"/>
            <a:ext cx="3470275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algn="ctr">
              <a:lnSpc>
                <a:spcPct val="80000"/>
              </a:lnSpc>
              <a:spcAft>
                <a:spcPts val="0"/>
              </a:spcAft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34686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359152" y="4176000"/>
            <a:ext cx="347198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62913" y="4176000"/>
            <a:ext cx="3468687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3468686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356101" y="4680000"/>
            <a:ext cx="347345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9738" y="4680000"/>
            <a:ext cx="347345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597ACA5-BAFF-4F69-A27C-CC42E930FC5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10438597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727AEC6E-0B13-4AE0-963F-9E317D70C9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6729012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0886C253-7D1A-44B3-BD61-DA9FCBA67F6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3013500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42202302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96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2402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459600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12402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2520000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459600" y="4680000"/>
            <a:ext cx="252000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09227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28CE1F51-26D3-4AFF-AC64-50FE35F0F89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013188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BD421C5-4249-46AF-A7DF-D2B7BC25117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013188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5A65D52-EABA-4531-B02D-B641D9A8B78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010013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6" name="Copyright">
            <a:extLst>
              <a:ext uri="{FF2B5EF4-FFF2-40B4-BE49-F238E27FC236}">
                <a16:creationId xmlns:a16="http://schemas.microsoft.com/office/drawing/2014/main" id="{DAA6FF9A-F009-49E2-9244-B19010D14F3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 rot="16200000">
            <a:off x="10429452" y="2954637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ED5DFF67-256E-4BA0-B43C-D5CBD4D62F64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013188" y="1805242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9" name="Copyright">
            <a:extLst>
              <a:ext uri="{FF2B5EF4-FFF2-40B4-BE49-F238E27FC236}">
                <a16:creationId xmlns:a16="http://schemas.microsoft.com/office/drawing/2014/main" id="{4646808F-ADC5-496F-BB90-E0DFAD28C2F4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 rot="16200000">
            <a:off x="10429452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0" name="Copyright">
            <a:extLst>
              <a:ext uri="{FF2B5EF4-FFF2-40B4-BE49-F238E27FC236}">
                <a16:creationId xmlns:a16="http://schemas.microsoft.com/office/drawing/2014/main" id="{B341DC74-1817-47AE-AD29-20A16E78425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 rot="16200000">
            <a:off x="7615979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1" name="Copyright">
            <a:extLst>
              <a:ext uri="{FF2B5EF4-FFF2-40B4-BE49-F238E27FC236}">
                <a16:creationId xmlns:a16="http://schemas.microsoft.com/office/drawing/2014/main" id="{489578E9-FF2D-4ED4-A34F-254B0035111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 rot="16200000">
            <a:off x="4879043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2" name="Copyright">
            <a:extLst>
              <a:ext uri="{FF2B5EF4-FFF2-40B4-BE49-F238E27FC236}">
                <a16:creationId xmlns:a16="http://schemas.microsoft.com/office/drawing/2014/main" id="{F9BE0760-36BE-4E10-A52A-31801D40437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6200000">
            <a:off x="2065570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16023657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4" y="2804400"/>
            <a:ext cx="3276000" cy="820800"/>
          </a:xfrm>
        </p:spPr>
        <p:txBody>
          <a:bodyPr/>
          <a:lstStyle>
            <a:lvl1pPr marL="0" indent="0"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03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50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8EF2ED-36D2-4840-B9E1-0A9032B9864E}"/>
              </a:ext>
            </a:extLst>
          </p:cNvPr>
          <p:cNvGrpSpPr/>
          <p:nvPr userDrawn="1"/>
        </p:nvGrpSpPr>
        <p:grpSpPr>
          <a:xfrm>
            <a:off x="658813" y="2801257"/>
            <a:ext cx="7399484" cy="1872000"/>
            <a:chOff x="658813" y="2801257"/>
            <a:chExt cx="7399484" cy="339951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97DC46-E3B8-409B-8346-E2C364D67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D14BB3-9A04-4043-BE06-23577F9374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B6101D-722B-42FE-91FC-BE90AC17C2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8297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4" y="3747600"/>
            <a:ext cx="3275434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032" y="3747600"/>
            <a:ext cx="3276000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5502" y="3747600"/>
            <a:ext cx="3276000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227C5-83F5-4CE5-A066-ABCED3EA89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77054-906F-4483-A462-E297703E3BE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12821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5A24406-0F34-44BC-B91E-8F2322E95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437" y="3990406"/>
            <a:ext cx="4668956" cy="8208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30F4158-415A-49A9-A700-8F5CE11B87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437" y="3990406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E09FC0-0358-4B7E-A8CA-686AB04A1F3D}"/>
              </a:ext>
            </a:extLst>
          </p:cNvPr>
          <p:cNvCxnSpPr>
            <a:cxnSpLocks/>
          </p:cNvCxnSpPr>
          <p:nvPr userDrawn="1"/>
        </p:nvCxnSpPr>
        <p:spPr>
          <a:xfrm>
            <a:off x="658568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1518F-8E5B-4C6F-92AA-D8E3AFC4E680}"/>
              </a:ext>
            </a:extLst>
          </p:cNvPr>
          <p:cNvCxnSpPr>
            <a:cxnSpLocks/>
          </p:cNvCxnSpPr>
          <p:nvPr userDrawn="1"/>
        </p:nvCxnSpPr>
        <p:spPr>
          <a:xfrm>
            <a:off x="6211647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6E029F-3EE9-49EC-B5C4-06772A6A8E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437" y="4933606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CBCB53F-8EB6-4E3E-98D4-4576BB6BD6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3437" y="4933606"/>
            <a:ext cx="4668133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437" y="1811338"/>
            <a:ext cx="4668956" cy="8208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3437" y="1811338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9437" y="2754538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83437" y="2754538"/>
            <a:ext cx="4668133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20E0C-11C5-47FC-9A82-A7C92F8789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CE773-3306-49AE-B08B-63091F61AF9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49773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1811338"/>
            <a:ext cx="3276000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600" y="1811338"/>
            <a:ext cx="3276000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67526" y="1811338"/>
            <a:ext cx="3263052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6" y="2754538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600" y="2754538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67526" y="2754538"/>
            <a:ext cx="3265662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2B8FF-F634-4508-A663-425A9766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726" y="3990406"/>
            <a:ext cx="3276000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1C0559-3BE7-440A-BC44-5730E8D254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2574" y="3990406"/>
            <a:ext cx="3288564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108E80-9937-48FC-A117-3E6D5E6798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7526" y="3990406"/>
            <a:ext cx="3263053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Large display copy, value statement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423E80-DFFE-4DC4-9982-2C9AF4D209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0726" y="4863600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39EE30-058E-4CEF-A75D-7AF01A0CF0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2574" y="4863600"/>
            <a:ext cx="3288564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33C54DA-34B2-43E2-BF0E-C88148233C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526" y="4863600"/>
            <a:ext cx="3263053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F01F31-4B67-4C43-97D1-69733F269F3F}"/>
              </a:ext>
            </a:extLst>
          </p:cNvPr>
          <p:cNvGrpSpPr/>
          <p:nvPr userDrawn="1"/>
        </p:nvGrpSpPr>
        <p:grpSpPr>
          <a:xfrm>
            <a:off x="658813" y="1811338"/>
            <a:ext cx="7395251" cy="1872000"/>
            <a:chOff x="658813" y="2801257"/>
            <a:chExt cx="7395251" cy="33995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87A5DA-9B89-4FFF-8A1C-0E55F46D52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A804C-F9B7-41F1-B618-D98E08E36D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63F983-261D-427F-8E84-6D0E75C369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4064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94ED42-E0AD-4B74-AD36-83677FBDCE28}"/>
              </a:ext>
            </a:extLst>
          </p:cNvPr>
          <p:cNvGrpSpPr/>
          <p:nvPr userDrawn="1"/>
        </p:nvGrpSpPr>
        <p:grpSpPr>
          <a:xfrm>
            <a:off x="661420" y="3990406"/>
            <a:ext cx="7396877" cy="1872000"/>
            <a:chOff x="677863" y="2801257"/>
            <a:chExt cx="7396877" cy="339951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0AC258-8D3D-4ABE-824E-B12054F8CB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786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B133CE-CEFC-4CE0-B26F-B5294B97E6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249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CFE73E0-38A2-41B5-A2BE-B0396BED7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4740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88666-815B-4FFB-8AD7-A7F1EF86EB7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62258-F70B-432D-97B4-9C3E57507F4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02740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800" y="18900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8800" y="18900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8800" y="41256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8800" y="2292031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8800" y="2292031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8800" y="4525200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6F116D-AB1A-4A02-9AF7-1B2C6449DE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11338"/>
            <a:ext cx="0" cy="4354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A36CEC-F4BA-4EED-9C66-A18F5FB061D4}"/>
              </a:ext>
            </a:extLst>
          </p:cNvPr>
          <p:cNvCxnSpPr>
            <a:cxnSpLocks/>
          </p:cNvCxnSpPr>
          <p:nvPr userDrawn="1"/>
        </p:nvCxnSpPr>
        <p:spPr>
          <a:xfrm>
            <a:off x="2279650" y="3848514"/>
            <a:ext cx="7632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F2B72-512C-4010-85BE-147BD096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4125600"/>
            <a:ext cx="3491957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389F8A-A639-428F-9FFF-80A339785B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263" y="4525200"/>
            <a:ext cx="34925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24D79-E118-4261-B0FE-78FF659D45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46E7-114D-43EE-ABEB-A30D465A342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19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443876" y="1739689"/>
            <a:ext cx="3851924" cy="110799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 title"/>
          <p:cNvSpPr>
            <a:spLocks noGrp="1"/>
          </p:cNvSpPr>
          <p:nvPr>
            <p:ph idx="1" hasCustomPrompt="1"/>
          </p:nvPr>
        </p:nvSpPr>
        <p:spPr>
          <a:xfrm>
            <a:off x="443876" y="1557338"/>
            <a:ext cx="2654573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Image"/>
          <p:cNvSpPr>
            <a:spLocks noGrp="1"/>
          </p:cNvSpPr>
          <p:nvPr>
            <p:ph idx="10"/>
          </p:nvPr>
        </p:nvSpPr>
        <p:spPr>
          <a:xfrm>
            <a:off x="4799856" y="0"/>
            <a:ext cx="7392144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bg2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ub title"/>
          <p:cNvSpPr>
            <a:spLocks noGrp="1"/>
          </p:cNvSpPr>
          <p:nvPr>
            <p:ph idx="11"/>
          </p:nvPr>
        </p:nvSpPr>
        <p:spPr>
          <a:xfrm rot="16200000">
            <a:off x="11532351" y="494614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8860440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1560780-0FFA-4816-98DC-B3D9BD1722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657225"/>
            <a:ext cx="1151930" cy="30641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EB89C57-D4B3-4832-8C4A-C49A0DD98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79E5C3-FE22-4D7A-8484-F9024E0C37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0FC868B-7E5D-443B-9ED2-FC88F7DD53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Firstname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19A9DBE-AE7B-42AE-9DD1-81353F9A1F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DDDD MMMM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728DCD-B717-4980-BBFD-CB5EAE0B2B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1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511C8CDD-36AD-4D9A-9ECB-DB3F236688F5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Click on the icon to add media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780FC4-2FA4-41CD-8E51-33935D575E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17C92-48FF-40D7-A1DB-806E7779A9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55044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F14EF7-3C01-41FF-99B8-A80CF85BC2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264D5E-B5F3-41C4-AC1D-AC0CEA36F7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BD6AC-E677-4A0A-89C6-9B9556EA429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73CDC-E785-4797-8E61-FE03967E7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3915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C262F76-6DCD-4E66-8B34-63019F8A51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3477" y="0"/>
            <a:ext cx="59713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EF402-C451-403B-AB49-B445BD4E183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F47FB-DD28-4903-92F9-019BE6B8B5A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36D4DA48-61E1-4E18-8037-8A7AC9F90C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806710" y="4441111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3ACC3AE-95D0-44AA-808F-F9FD3C99AB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3622149" y="4441111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71096342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BE2879C-B203-4598-945D-0C57B7C72C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3517900"/>
            <a:ext cx="5975502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0BD3FBB-A5B1-47F3-81B5-3FEE291E14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351790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EA6B574-C0B0-467A-B86A-34F42619761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0300" y="0"/>
            <a:ext cx="5975502" cy="3341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9FC094-50DD-4B8B-835E-B56D2CA53D7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E1EEE-1030-455F-B1D2-6784A5351A2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8BAB32CB-BB1C-45FF-86A5-B1398EE9A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6200000">
            <a:off x="1054477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842EEB2C-2FA6-4E60-8BC0-3B0A200FE6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4360211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9" name="Copyright">
            <a:extLst>
              <a:ext uri="{FF2B5EF4-FFF2-40B4-BE49-F238E27FC236}">
                <a16:creationId xmlns:a16="http://schemas.microsoft.com/office/drawing/2014/main" id="{7392EE9F-7032-44FA-9700-6A84928DA7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1054477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98F55F89-83E9-43FE-BEE5-0B42464546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16200000">
            <a:off x="4360212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15301758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D7A7A7A5-234F-4CDF-903D-0AA005049FC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77D09D-81A5-450E-B93E-B8A795013F2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FCF52BA-1C21-426E-9D5A-17A91BF2EF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27500" y="0"/>
            <a:ext cx="3930952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151B424-C24A-4355-A29D-66B6937E628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4526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3069BA39-91D1-45E9-9627-ADB320DE089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28787" y="3529781"/>
            <a:ext cx="3930952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81A4D7-0DB1-41F3-8F9A-A623F55DE07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3113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1821D-7263-4C0A-B312-401281B4F61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780B1-5FD7-4476-8539-542EA95C77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8A2E1D88-07B2-471E-90A1-74C7AD1E2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6200000">
            <a:off x="1054477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050EE8D4-F5B0-4390-AF5C-1EAA874A7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16200000">
            <a:off x="1054477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9" name="Copyright">
            <a:extLst>
              <a:ext uri="{FF2B5EF4-FFF2-40B4-BE49-F238E27FC236}">
                <a16:creationId xmlns:a16="http://schemas.microsoft.com/office/drawing/2014/main" id="{8FAE7B5C-6B8D-4484-9545-E71653BA2F2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 rot="16200000">
            <a:off x="642188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FF2B36E2-7D6D-48C3-A60D-214213665E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642188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652D745A-E943-4EFF-8B4F-6FD8C17842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2296269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889B75A5-26AB-431B-A907-6EF11975EB1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2296270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87527475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FAB32424-2569-4BE5-8F22-15750575562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657225"/>
            <a:ext cx="1620837" cy="149618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 sz="1800"/>
              <a:t>Person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E9E825B-33E5-4AE6-A4A7-0083A3962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1430" y="1961715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CD2D82-70EC-4F1A-962A-5C917098C2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1430" y="1609916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93EDDD-671A-4BFF-975B-45B562B84FDE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FC7CB-7010-4FFC-B901-548335AE4D22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A866-64A8-4244-A1CA-57C95BBD376F}"/>
              </a:ext>
            </a:extLst>
          </p:cNvPr>
          <p:cNvSpPr txBox="1"/>
          <p:nvPr userDrawn="1"/>
        </p:nvSpPr>
        <p:spPr>
          <a:xfrm>
            <a:off x="2511430" y="1222506"/>
            <a:ext cx="1409700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1271399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EF3004D-07DD-4A07-84DE-710A16D04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5319713" cy="5795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Thank you and questions </a:t>
            </a:r>
          </a:p>
        </p:txBody>
      </p:sp>
    </p:spTree>
    <p:extLst>
      <p:ext uri="{BB962C8B-B14F-4D97-AF65-F5344CB8AC3E}">
        <p14:creationId xmlns:p14="http://schemas.microsoft.com/office/powerpoint/2010/main" val="130971535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470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0C0825-138B-4F0A-8FB0-C6A162396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4655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2"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CF1649-656D-4D52-90FE-38B098A6D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9B8F3E6-0C4D-46FE-AAF5-B2E9E31AD94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C033C-C63E-4089-A3CD-6F5CD6F526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-256394" y="6193839"/>
            <a:ext cx="914400" cy="413923"/>
          </a:xfrm>
          <a:prstGeom prst="rect">
            <a:avLst/>
          </a:prstGeom>
        </p:spPr>
        <p:txBody>
          <a:bodyPr lIns="180000" tIns="144000" rIns="180000" bIns="144000">
            <a:sp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80DFF50-DB1D-448C-A6A7-F7D4CA2CC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6450" y="2411999"/>
            <a:ext cx="5136738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1109BE2-2796-4569-B0E4-9C84074DF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6450" y="3132000"/>
            <a:ext cx="5136737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34C79B3-D5C2-4EBE-BC85-0B851E8755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6450" y="6026150"/>
            <a:ext cx="5136736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10E1F8-3123-4144-8B55-7B21F0CCB2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6450" y="6268670"/>
            <a:ext cx="5136736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</p:spTree>
    <p:extLst>
      <p:ext uri="{BB962C8B-B14F-4D97-AF65-F5344CB8AC3E}">
        <p14:creationId xmlns:p14="http://schemas.microsoft.com/office/powerpoint/2010/main" val="308272706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40000" y="6433200"/>
            <a:ext cx="27432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29B69B38-E4DC-46EC-8251-C0FF4979DB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8810" y="1556270"/>
            <a:ext cx="3458564" cy="537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 pane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</a:t>
            </a:r>
            <a:b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up to 9 different level text or headings.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select </a:t>
            </a:r>
            <a:r>
              <a:rPr lang="en-GB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Increase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or </a:t>
            </a:r>
            <a:r>
              <a:rPr lang="en-GB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Decrease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</a:t>
            </a:r>
            <a:b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 to go up a level to change the style.</a:t>
            </a: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Reset slide</a:t>
            </a:r>
            <a:br>
              <a:rPr lang="en-GB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Reset</a:t>
            </a:r>
            <a:r>
              <a:rPr lang="en-GB" altLang="da-DK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b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and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Home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Change layout</a:t>
            </a:r>
            <a:br>
              <a:rPr lang="en-GB" altLang="da-DK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1000" b="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 </a:t>
            </a: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</a:t>
            </a:r>
            <a:b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1000" b="0">
                <a:solidFill>
                  <a:schemeClr val="accent1"/>
                </a:solidFill>
                <a:latin typeface="+mn-lt"/>
                <a:ea typeface="Arial" panose="020B0604020202020204" pitchFamily="34" charset="0"/>
              </a:rPr>
              <a:t>Animations</a:t>
            </a:r>
            <a:b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latin typeface="+mn-lt"/>
                <a:ea typeface="Arial" panose="020B0604020202020204" pitchFamily="34" charset="0"/>
              </a:rPr>
              <a:t>No animated slides included,  keep animation simple e.g., fade</a:t>
            </a:r>
          </a:p>
          <a:p>
            <a:pPr marL="0" indent="0">
              <a:spcAft>
                <a:spcPts val="0"/>
              </a:spcAft>
              <a:buFont typeface="+mj-lt"/>
              <a:buNone/>
            </a:pPr>
            <a:endParaRPr lang="en-GB" sz="1000"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Click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View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tab and set tick mark next to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Hint: Alt + F9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for quick view of guides</a:t>
            </a:r>
            <a:b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Mac: </a:t>
            </a:r>
            <a:r>
              <a:rPr lang="en-GB" sz="1000" b="0" i="0">
                <a:solidFill>
                  <a:srgbClr val="333333"/>
                </a:solidFill>
                <a:effectLst/>
                <a:latin typeface="+mn-lt"/>
              </a:rPr>
              <a:t>⌘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+ option + ctrl + G</a:t>
            </a:r>
            <a:endParaRPr lang="en-GB" sz="1000">
              <a:latin typeface="+mn-lt"/>
              <a:ea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br>
              <a:rPr lang="en-GB" altLang="da-DK" sz="1000" b="0" kern="1200" noProof="1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endParaRPr lang="en-GB" sz="1000">
              <a:latin typeface="+mn-lt"/>
              <a:ea typeface="Arial" panose="020B0604020202020204" pitchFamily="34" charset="0"/>
            </a:endParaRP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F569F601-11CF-4F09-9ACA-29DB61293B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59275" y="1556270"/>
            <a:ext cx="347345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Pictures</a:t>
            </a:r>
            <a:endParaRPr lang="en-GB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None/>
              <a:defRPr/>
            </a:pP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On slides with picture placeholder click icon, </a:t>
            </a:r>
            <a:b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elect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Image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Tools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options on Templafy ribbon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and select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or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Paste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. Then move the picture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within the placeholder to focus. </a:t>
            </a:r>
            <a:endParaRPr lang="en-GB" altLang="da-DK" sz="1200" b="0" i="0" u="none" cap="none" noProof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0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Crop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focus of the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SHIFT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while 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Hint: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graphic. If this happens, select the picture, right-click and choose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Send to Back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Keep the audience engaged with the simple rule of one concept per slide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Run the Accessibility Checker, found under the Review tab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charts and diagrams use the secondary colour palette in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 order shown in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Custom Colours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make provision for colour blindness</a:t>
            </a:r>
            <a:endParaRPr lang="en-GB" altLang="da-DK" sz="1000" b="0" kern="1200" noProof="1">
              <a:solidFill>
                <a:schemeClr val="tx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2682DB02-2CDA-471F-B752-2FCF9D5016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57481" y="1561190"/>
            <a:ext cx="3473450" cy="380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and footer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Apply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to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All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Apply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Best practice: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10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Colours and order of use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Where one or two colours adequately convey the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information, then the primary palette should be used</a:t>
            </a:r>
            <a:endParaRPr lang="en-GB" altLang="da-DK" sz="10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BB584EE-8C00-4508-B274-AFA10B3ABB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4742" y="4676636"/>
            <a:ext cx="475428" cy="176762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41BC802C-A869-4D85-92E3-B3EBC84B5E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05638" y="3988871"/>
            <a:ext cx="328881" cy="505501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F7E1D6D1-B653-444A-A572-F87B91C855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44742" y="3256159"/>
            <a:ext cx="538465" cy="172841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A91EB139-9D90-427B-9229-AFB288306F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14612" y="2732345"/>
            <a:ext cx="313788" cy="5439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9302297C-8714-4F04-80C4-D88FCB711B8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54895" y="2350953"/>
            <a:ext cx="378293" cy="5433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3E34AB-E599-431C-B998-23EB2D8661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485" y="2558845"/>
            <a:ext cx="457143" cy="25714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2902734-3D03-4C28-A006-0BEC608D23B2}"/>
              </a:ext>
            </a:extLst>
          </p:cNvPr>
          <p:cNvGrpSpPr/>
          <p:nvPr userDrawn="1"/>
        </p:nvGrpSpPr>
        <p:grpSpPr>
          <a:xfrm>
            <a:off x="11353188" y="5065031"/>
            <a:ext cx="180000" cy="608519"/>
            <a:chOff x="11353188" y="5592256"/>
            <a:chExt cx="180000" cy="60851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B58C93-1F46-455C-8D5F-F2CD48D279E9}"/>
                </a:ext>
              </a:extLst>
            </p:cNvPr>
            <p:cNvSpPr txBox="1"/>
            <p:nvPr userDrawn="1"/>
          </p:nvSpPr>
          <p:spPr>
            <a:xfrm>
              <a:off x="11353188" y="5807237"/>
              <a:ext cx="180000" cy="1800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A2DB1B-A420-4B12-85ED-CF483E503527}"/>
                </a:ext>
              </a:extLst>
            </p:cNvPr>
            <p:cNvSpPr txBox="1"/>
            <p:nvPr userDrawn="1"/>
          </p:nvSpPr>
          <p:spPr>
            <a:xfrm>
              <a:off x="11353188" y="602077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0F578B-638A-4F2E-801D-451C157902C7}"/>
                </a:ext>
              </a:extLst>
            </p:cNvPr>
            <p:cNvSpPr txBox="1"/>
            <p:nvPr userDrawn="1"/>
          </p:nvSpPr>
          <p:spPr>
            <a:xfrm>
              <a:off x="11353188" y="5592256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4" name="Title 2">
            <a:extLst>
              <a:ext uri="{FF2B5EF4-FFF2-40B4-BE49-F238E27FC236}">
                <a16:creationId xmlns:a16="http://schemas.microsoft.com/office/drawing/2014/main" id="{88AC562C-7CEE-4D41-9A95-F1606A2EB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0" y="504000"/>
            <a:ext cx="7172327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Tips and Tricks: user guide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091B5-7F19-4FC3-BFBD-9868B3E235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01231" y="1585888"/>
            <a:ext cx="873267" cy="119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A0E2-DFA0-4F60-BCDA-05EE8CD09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1" b="14057"/>
          <a:stretch/>
        </p:blipFill>
        <p:spPr>
          <a:xfrm>
            <a:off x="7127918" y="1787380"/>
            <a:ext cx="700482" cy="7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459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P Agenda Section" hidden="1"/>
          <p:cNvGrpSpPr/>
          <p:nvPr userDrawn="1"/>
        </p:nvGrpSpPr>
        <p:grpSpPr>
          <a:xfrm>
            <a:off x="561176" y="1824042"/>
            <a:ext cx="11044248" cy="369332"/>
            <a:chOff x="1630533" y="2085631"/>
            <a:chExt cx="11044247" cy="369332"/>
          </a:xfrm>
        </p:grpSpPr>
        <p:sp>
          <p:nvSpPr>
            <p:cNvPr id="20" name="Section Title"/>
            <p:cNvSpPr txBox="1">
              <a:spLocks/>
            </p:cNvSpPr>
            <p:nvPr userDrawn="1"/>
          </p:nvSpPr>
          <p:spPr>
            <a:xfrm>
              <a:off x="1630533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22" name="Slide Number"/>
            <p:cNvSpPr txBox="1">
              <a:spLocks/>
            </p:cNvSpPr>
            <p:nvPr userDrawn="1"/>
          </p:nvSpPr>
          <p:spPr>
            <a:xfrm>
              <a:off x="12037786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561176" y="2384090"/>
            <a:ext cx="11044248" cy="369332"/>
            <a:chOff x="1547504" y="2616963"/>
            <a:chExt cx="11044248" cy="369332"/>
          </a:xfrm>
          <a:noFill/>
        </p:grpSpPr>
        <p:sp>
          <p:nvSpPr>
            <p:cNvPr id="32" name="Section Title"/>
            <p:cNvSpPr txBox="1">
              <a:spLocks/>
            </p:cNvSpPr>
            <p:nvPr userDrawn="1"/>
          </p:nvSpPr>
          <p:spPr>
            <a:xfrm>
              <a:off x="1547504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34" name="Slide Number"/>
            <p:cNvSpPr txBox="1">
              <a:spLocks/>
            </p:cNvSpPr>
            <p:nvPr userDrawn="1"/>
          </p:nvSpPr>
          <p:spPr>
            <a:xfrm>
              <a:off x="11954758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561176" y="2943456"/>
            <a:ext cx="11044248" cy="369332"/>
            <a:chOff x="2062894" y="3155687"/>
            <a:chExt cx="11044247" cy="369332"/>
          </a:xfrm>
        </p:grpSpPr>
        <p:sp>
          <p:nvSpPr>
            <p:cNvPr id="39" name="Section Title"/>
            <p:cNvSpPr txBox="1">
              <a:spLocks/>
            </p:cNvSpPr>
            <p:nvPr userDrawn="1"/>
          </p:nvSpPr>
          <p:spPr>
            <a:xfrm>
              <a:off x="2062894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41" name="Slide Number"/>
            <p:cNvSpPr txBox="1">
              <a:spLocks/>
            </p:cNvSpPr>
            <p:nvPr userDrawn="1"/>
          </p:nvSpPr>
          <p:spPr>
            <a:xfrm>
              <a:off x="12470147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561176" y="3502822"/>
            <a:ext cx="11044248" cy="369332"/>
            <a:chOff x="2062894" y="3694411"/>
            <a:chExt cx="11044248" cy="369332"/>
          </a:xfrm>
          <a:noFill/>
        </p:grpSpPr>
        <p:sp>
          <p:nvSpPr>
            <p:cNvPr id="46" name="Section Title"/>
            <p:cNvSpPr txBox="1">
              <a:spLocks/>
            </p:cNvSpPr>
            <p:nvPr userDrawn="1"/>
          </p:nvSpPr>
          <p:spPr>
            <a:xfrm>
              <a:off x="2062894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48" name="Slide Number"/>
            <p:cNvSpPr txBox="1">
              <a:spLocks/>
            </p:cNvSpPr>
            <p:nvPr userDrawn="1"/>
          </p:nvSpPr>
          <p:spPr>
            <a:xfrm>
              <a:off x="12470148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412AA-C027-4FE7-B3CE-FC0157DDC117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75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561804" y="1933043"/>
            <a:ext cx="9499096" cy="369332"/>
            <a:chOff x="1685325" y="2085631"/>
            <a:chExt cx="5598384" cy="369332"/>
          </a:xfrm>
        </p:grpSpPr>
        <p:sp>
          <p:nvSpPr>
            <p:cNvPr id="72" name="Section Title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Section Number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74" name="Slide Number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imeslot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Responsible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Duration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561798" y="2566133"/>
            <a:ext cx="9499097" cy="369332"/>
            <a:chOff x="1685318" y="2085631"/>
            <a:chExt cx="5598384" cy="369332"/>
          </a:xfrm>
        </p:grpSpPr>
        <p:sp>
          <p:nvSpPr>
            <p:cNvPr id="79" name="Section Title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18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Section Number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81" name="Slide Number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imeslot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Responsible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Duration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361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BA67-30CE-4624-801A-8583EFA4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555C0D5-EC80-4CCA-8270-4CE47862E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DAADD92-7453-4A83-91C6-B5F6E01A28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7456-7A16-4CC1-9A50-E0FF881EE5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</p:spTree>
    <p:extLst>
      <p:ext uri="{BB962C8B-B14F-4D97-AF65-F5344CB8AC3E}">
        <p14:creationId xmlns:p14="http://schemas.microsoft.com/office/powerpoint/2010/main" val="115499079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C9E77EB-1FC1-41DE-9575-67E0CB6106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8813" y="1811339"/>
            <a:ext cx="10874375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 sz="200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99589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9021764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7912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 (unequ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69ECDF-EAA4-4EDA-BBA4-D6955429A9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2C8C5A6-3869-4A5C-B255-BB78E5C41AD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11" y="1811339"/>
            <a:ext cx="3468687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C3589E9-7FC2-430B-A305-89B31844D41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57688" y="1811339"/>
            <a:ext cx="7175499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chart/table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	</a:t>
            </a:r>
          </a:p>
          <a:p>
            <a:pPr lvl="8"/>
            <a:r>
              <a:rPr lang="en-GB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8304827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24CF-B62D-43B3-ABC3-1EC2A3CB7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AF9701-EE58-43C3-8B35-4CE182DA9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46BCF9-C87A-4439-AC19-4B8688D7A7C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5636" y="1811339"/>
            <a:ext cx="5322890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356D59A-1FC5-4F41-AE37-8948D8490708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210300" y="1811339"/>
            <a:ext cx="5322888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4160DD-C600-48D9-BAC2-EC17A0153F31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2DACF9D-B176-4395-B83A-A4F4B94814E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602C899-8005-40F8-A9B0-E4F2A7E86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3742587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101D9F4-BB9A-4CE5-84BF-D5DBCF64087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9291598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60546467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4288418-885E-4C4C-9679-4E525D7DF7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1811337"/>
            <a:ext cx="10874375" cy="4354513"/>
          </a:xfrm>
        </p:spPr>
        <p:txBody>
          <a:bodyPr>
            <a:noAutofit/>
          </a:bodyPr>
          <a:lstStyle>
            <a:lvl1pPr marL="0" indent="0" eaLnBrk="1" hangingPunct="1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None/>
              <a:defRPr/>
            </a:lvl1pPr>
            <a:lvl2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>
                <a:solidFill>
                  <a:schemeClr val="accent1"/>
                </a:solidFill>
              </a:defRPr>
            </a:lvl2pPr>
            <a:lvl3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/>
            </a:lvl3pPr>
            <a:lvl4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ts val="3200"/>
              </a:lnSpc>
              <a:spcAft>
                <a:spcPts val="1200"/>
              </a:spcAft>
              <a:buNone/>
              <a:defRPr sz="2800" b="0">
                <a:solidFill>
                  <a:schemeClr val="tx1"/>
                </a:solidFill>
                <a:latin typeface="+mn-lt"/>
              </a:defRPr>
            </a:lvl5pPr>
            <a:lvl6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lnSpc>
                <a:spcPts val="3200"/>
              </a:lnSpc>
              <a:spcAft>
                <a:spcPts val="1200"/>
              </a:spcAft>
              <a:buNone/>
              <a:defRPr lang="en-GB" sz="28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/>
              <a:t>Agenda item (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2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select up to </a:t>
            </a:r>
            <a:b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9 different levels text or headings</a:t>
            </a:r>
            <a:r>
              <a:rPr lang="en-GB"/>
              <a:t>)</a:t>
            </a:r>
          </a:p>
          <a:p>
            <a:pPr lvl="1"/>
            <a:r>
              <a:rPr lang="en-GB"/>
              <a:t>Agenda item title</a:t>
            </a:r>
          </a:p>
          <a:p>
            <a:pPr lvl="2"/>
            <a:r>
              <a:rPr lang="en-GB"/>
              <a:t>Agenda item title</a:t>
            </a:r>
          </a:p>
          <a:p>
            <a:pPr lvl="3"/>
            <a:r>
              <a:rPr lang="en-GB"/>
              <a:t>Agenda item title</a:t>
            </a:r>
          </a:p>
          <a:p>
            <a:pPr lvl="4"/>
            <a:r>
              <a:rPr lang="en-GB"/>
              <a:t>Agenda item title</a:t>
            </a:r>
          </a:p>
          <a:p>
            <a:pPr lvl="5"/>
            <a:r>
              <a:rPr lang="en-GB"/>
              <a:t>Agenda item title</a:t>
            </a:r>
          </a:p>
          <a:p>
            <a:pPr lvl="6"/>
            <a:r>
              <a:rPr lang="en-GB"/>
              <a:t>Agenda item title</a:t>
            </a:r>
          </a:p>
        </p:txBody>
      </p:sp>
    </p:spTree>
    <p:extLst>
      <p:ext uri="{BB962C8B-B14F-4D97-AF65-F5344CB8AC3E}">
        <p14:creationId xmlns:p14="http://schemas.microsoft.com/office/powerpoint/2010/main" val="167747992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26D2-19D7-4AB5-9542-4BA174D32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4DE4E882-A5E4-41BB-965A-3D0AE5DB5A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4640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E0B63-90EE-4F28-BF73-5D84708C7D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92E6-8E1C-4F22-B24D-FA8A639C2D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68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699F18F3-83CE-4B8C-A573-BB1430244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5102416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3997B08-B5A4-41AD-83CF-D0095C2EA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5102415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5CFC4F1-DD06-4AC9-9EED-47E7BC6CE4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4" y="6026150"/>
            <a:ext cx="5102414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676BDDC-3D34-4941-A1E0-6D688809C9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093294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983477" y="0"/>
            <a:ext cx="620395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99E8267-E7EE-4182-963A-5CB334B5C1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33994" y="6193839"/>
            <a:ext cx="914400" cy="413923"/>
          </a:xfrm>
          <a:prstGeom prst="rect">
            <a:avLst/>
          </a:prstGeom>
        </p:spPr>
        <p:txBody>
          <a:bodyPr lIns="180000" tIns="144000" rIns="180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76FBC2FC-02EA-48E9-BF11-1F9E021020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134222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B89C57-D4B3-4832-8C4A-C49A0DD98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79E5C3-FE22-4D7A-8484-F9024E0C37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0FC868B-7E5D-443B-9ED2-FC88F7DD53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Firstname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19A9DBE-AE7B-42AE-9DD1-81353F9A1F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DDDD MMMM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728DCD-B717-4980-BBFD-CB5EAE0B2B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1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9B8F3E6-0C4D-46FE-AAF5-B2E9E31AD94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80DFF50-DB1D-448C-A6A7-F7D4CA2CC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6450" y="2411999"/>
            <a:ext cx="5136738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1109BE2-2796-4569-B0E4-9C84074DF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6450" y="3132000"/>
            <a:ext cx="5136737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34C79B3-D5C2-4EBE-BC85-0B851E8755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6450" y="6026150"/>
            <a:ext cx="5136736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10E1F8-3123-4144-8B55-7B21F0CCB2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6450" y="6268670"/>
            <a:ext cx="5136736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F5ECD375-0233-4248-828F-785FB172D7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977257" y="441672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08272706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699F18F3-83CE-4B8C-A573-BB1430244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5102416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3997B08-B5A4-41AD-83CF-D0095C2EA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5102415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5CFC4F1-DD06-4AC9-9EED-47E7BC6CE4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4" y="6026150"/>
            <a:ext cx="5102414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676BDDC-3D34-4941-A1E0-6D688809C9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093294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983477" y="0"/>
            <a:ext cx="620395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76FBC2FC-02EA-48E9-BF11-1F9E021020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D3B89D64-B650-4E0A-8B77-69ECF95B5A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818902" y="443806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00134222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5C0-3CE2-46F9-86BA-958E3224B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5899579-6E1C-4071-BD34-4EA2721800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0777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615C-6A84-4A9F-BB12-FFA78DB88F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4A84-2123-44DE-A4DD-AB014615DA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209F59-9D5C-4BB8-9163-D04E4093F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769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C5713-6C88-4AC1-AB4A-39C8057C1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5E4C5-1346-42A7-B2F6-C7B0E648634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1808-9673-43ED-84F6-15C685FF079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6EB7FA8C-D99A-4E16-A545-60A796085B1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F48DFA86-33C4-4DBB-A0EA-DB28DC4C2F9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429427743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D11F9-6DFD-4DD5-AFB1-67F1FD52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48852-0866-4A32-8068-D7E54A90AE6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3BAC3-D3BA-4C01-95C0-A58BB0B6944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423205B8-0B97-426F-8EAB-1F01749E652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17385FF2-54BC-4585-AC9A-665DB93EBA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61541374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2804400"/>
            <a:ext cx="4668956" cy="820800"/>
          </a:xfrm>
        </p:spPr>
        <p:txBody>
          <a:bodyPr/>
          <a:lstStyle>
            <a:lvl1pPr marL="0" indent="0"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4382" y="2804400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51288" y="3747600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4382" y="3747600"/>
            <a:ext cx="4668133" cy="925657"/>
          </a:xfrm>
        </p:spPr>
        <p:txBody>
          <a:bodyPr/>
          <a:lstStyle>
            <a:lvl1pPr marL="0" indent="0">
              <a:buNone/>
              <a:tabLst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5FEAC-FB2A-4E04-A1F0-34E6995C21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5D933-4575-418D-9DE4-A56E4CA0F5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93263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3301" y="1815550"/>
            <a:ext cx="4919886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5750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35750" y="4798909"/>
            <a:ext cx="4897436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3525" y="6168154"/>
            <a:ext cx="4919663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7988" y="438150"/>
            <a:ext cx="5802312" cy="5999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E4065B15-25FC-46BC-A06F-AA8614ED84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449554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74587045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2" y="0"/>
            <a:ext cx="598169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155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155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155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155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58A093A2-8ED3-43CD-B950-888106990D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17093405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bg>
      <p:bgPr>
        <a:solidFill>
          <a:srgbClr val="E6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37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37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37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37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AAEC3064-9F37-42F0-B69D-798280580D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850996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4288418-885E-4C4C-9679-4E525D7DF7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1811337"/>
            <a:ext cx="10874375" cy="4354513"/>
          </a:xfrm>
        </p:spPr>
        <p:txBody>
          <a:bodyPr>
            <a:noAutofit/>
          </a:bodyPr>
          <a:lstStyle>
            <a:lvl1pPr marL="0" indent="0" eaLnBrk="1" hangingPunct="1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None/>
              <a:defRPr/>
            </a:lvl1pPr>
            <a:lvl2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>
                <a:solidFill>
                  <a:schemeClr val="accent1"/>
                </a:solidFill>
              </a:defRPr>
            </a:lvl2pPr>
            <a:lvl3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/>
            </a:lvl3pPr>
            <a:lvl4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ts val="3200"/>
              </a:lnSpc>
              <a:spcAft>
                <a:spcPts val="1200"/>
              </a:spcAft>
              <a:buNone/>
              <a:defRPr sz="2800" b="0">
                <a:solidFill>
                  <a:schemeClr val="tx1"/>
                </a:solidFill>
                <a:latin typeface="+mn-lt"/>
              </a:defRPr>
            </a:lvl5pPr>
            <a:lvl6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lnSpc>
                <a:spcPts val="3200"/>
              </a:lnSpc>
              <a:spcAft>
                <a:spcPts val="1200"/>
              </a:spcAft>
              <a:buNone/>
              <a:defRPr lang="en-GB" sz="28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/>
              <a:t>Agenda item (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2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select up to </a:t>
            </a:r>
            <a:b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9 different levels text or headings</a:t>
            </a:r>
            <a:r>
              <a:rPr lang="en-GB"/>
              <a:t>)</a:t>
            </a:r>
          </a:p>
          <a:p>
            <a:pPr lvl="1"/>
            <a:r>
              <a:rPr lang="en-GB"/>
              <a:t>Agenda item title</a:t>
            </a:r>
          </a:p>
          <a:p>
            <a:pPr lvl="2"/>
            <a:r>
              <a:rPr lang="en-GB"/>
              <a:t>Agenda item title</a:t>
            </a:r>
          </a:p>
          <a:p>
            <a:pPr lvl="3"/>
            <a:r>
              <a:rPr lang="en-GB"/>
              <a:t>Agenda item title</a:t>
            </a:r>
          </a:p>
          <a:p>
            <a:pPr lvl="4"/>
            <a:r>
              <a:rPr lang="en-GB"/>
              <a:t>Agenda item title</a:t>
            </a:r>
          </a:p>
          <a:p>
            <a:pPr lvl="5"/>
            <a:r>
              <a:rPr lang="en-GB"/>
              <a:t>Agenda item title</a:t>
            </a:r>
          </a:p>
          <a:p>
            <a:pPr lvl="6"/>
            <a:r>
              <a:rPr lang="en-GB"/>
              <a:t>Agenda item title</a:t>
            </a:r>
          </a:p>
        </p:txBody>
      </p:sp>
    </p:spTree>
    <p:extLst>
      <p:ext uri="{BB962C8B-B14F-4D97-AF65-F5344CB8AC3E}">
        <p14:creationId xmlns:p14="http://schemas.microsoft.com/office/powerpoint/2010/main" val="167747992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FE53F9-F5EA-4BE2-88BA-EFAE32BFA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298" y="2449607"/>
            <a:ext cx="53244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Optional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58D72D-3682-4C24-8D74-1B66D57582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298" y="2829762"/>
            <a:ext cx="5324400" cy="12332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 or headline.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28C92DC-D9EA-4F1E-A648-F7F213DBF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411" y="6169025"/>
            <a:ext cx="5322534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B5752-C9F0-4ED5-8347-076F042390C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DCA93-8550-4F0B-8AD2-EB331604A3F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89F144-0437-4158-BDC0-52ACE9C6D93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9A39177-17B9-4B40-AC65-B8FBC856C1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298" y="4424593"/>
            <a:ext cx="53244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Supporting copy, 25 words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26B28194-B07A-45AB-9333-5AF168E3549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-14501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solidFill>
                  <a:schemeClr val="bg2"/>
                </a:solidFill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7666294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4961DAD4-E8B8-4FF0-A559-111159986D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13" y="1811339"/>
            <a:ext cx="10874375" cy="4354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74380270-8197-433E-A5D1-E3D82ED412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3368962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/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C618A0A1-0C41-4356-B539-41589BCD47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99945459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/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4C55AA7F-7F5F-4DD5-975C-5E71125E73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58303337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B103D9E7-7EBB-4C59-9839-7BB8AD8688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96502918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AECFC4F-8375-498A-991F-37153AF1D3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86843908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772E8618-79E2-441E-943F-50F0CC1684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80831648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H version_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CE23DF35-FFD6-46A0-BDB8-3327ABA5D7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88525431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6" y="0"/>
            <a:ext cx="5978523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3476" y="3429000"/>
            <a:ext cx="5978523" cy="3424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A4A7345B-4D74-49C1-930D-4BBB5DA9EE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0480764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54D6592C-B81E-4F2C-B832-B37C57FA12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10480765" y="1753221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81322419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7" y="4666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0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02980B71-BDCC-4079-B6D7-3CC746B414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A91B7738-066C-4911-AC10-569A55E17FD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6816453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716906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5C0-3CE2-46F9-86BA-958E3224B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5899579-6E1C-4071-BD34-4EA2721800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0777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615C-6A84-4A9F-BB12-FFA78DB88F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4A84-2123-44DE-A4DD-AB014615DA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209F59-9D5C-4BB8-9163-D04E4093F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769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13998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C6A9BF4B-165D-4233-A4AE-023A5ABBED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0480764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8F8B7E56-553E-4DA9-BD1C-5D50952E0D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7554515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34CEC00F-8512-460C-9061-435C1FC758A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6200000">
            <a:off x="10480765" y="180503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CC1F608D-03EF-4B00-A8C1-A5D9080D1F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 rot="16200000">
            <a:off x="7554516" y="180503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54800836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4000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5EF5F-A950-4EEB-912E-C1344B49987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219019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4798DC-9296-4D30-9DA5-BDC358E6EF4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9204000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F4C3D172-D8AB-40B9-AD21-E3633B2814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1020764" y="570088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E07B621F-C3D1-402D-8EC2-6149DBF2C8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8094515" y="570088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4" name="Copyright">
            <a:extLst>
              <a:ext uri="{FF2B5EF4-FFF2-40B4-BE49-F238E27FC236}">
                <a16:creationId xmlns:a16="http://schemas.microsoft.com/office/drawing/2014/main" id="{30093E19-D22B-454E-B253-1E3037C14F4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11020765" y="336916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5" name="Copyright">
            <a:extLst>
              <a:ext uri="{FF2B5EF4-FFF2-40B4-BE49-F238E27FC236}">
                <a16:creationId xmlns:a16="http://schemas.microsoft.com/office/drawing/2014/main" id="{9CC18F20-0ED4-4F22-9C04-D7DF968B573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8094516" y="336916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6" name="Copyright">
            <a:extLst>
              <a:ext uri="{FF2B5EF4-FFF2-40B4-BE49-F238E27FC236}">
                <a16:creationId xmlns:a16="http://schemas.microsoft.com/office/drawing/2014/main" id="{220A206B-2A5A-432F-B817-4CF5D5214EE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11020766" y="1138029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7" name="Copyright">
            <a:extLst>
              <a:ext uri="{FF2B5EF4-FFF2-40B4-BE49-F238E27FC236}">
                <a16:creationId xmlns:a16="http://schemas.microsoft.com/office/drawing/2014/main" id="{47A70906-00C8-46B4-A8C8-E1DEAC6A2040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8094517" y="1138029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95593730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6A74B7-0138-4C1A-B192-C4EDDAF5B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99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993849-C70A-43E3-B4BF-04ED2FFD3E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2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63C50-11C7-4BFC-AE83-8C2AEB2CE3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8557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F095D08-9A5A-4A59-BF93-27D1282F1C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63220" y="1819291"/>
            <a:ext cx="162000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6BE0C6B-DD4C-454C-89F0-DABA457C6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7688" y="2428568"/>
            <a:ext cx="1620325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855C4F6-4FB3-4AA9-B6B4-F8839C2BD31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13989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C73C621-2D83-4499-A933-1475E5E0A3F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12607" y="1811337"/>
            <a:ext cx="1620581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8AEEC8B-F04A-4BDA-B86F-0EB589D7710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12607" y="2428568"/>
            <a:ext cx="1620581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03FF1F2B-D7B4-46D8-A112-C1D8006A5AB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58813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7FC0C48-2F5A-49DE-A1F7-6D7E7ABC6DF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57688" y="4074293"/>
            <a:ext cx="1620325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D755234-5CCB-4162-993B-F41E4FD3E36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57688" y="4693197"/>
            <a:ext cx="1620325" cy="14743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07FBFC5-529A-439A-9CED-34DCBB7A4D7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213989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8E85E58-A2F9-4173-8405-C131D957BE6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12608" y="4074293"/>
            <a:ext cx="162058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4E48FD3-2DF4-490C-BC3A-79C5D5E4594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12608" y="4691523"/>
            <a:ext cx="1620580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2D67D-E75E-4FDA-B80E-DF09465F131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DBCF9-9BBC-4CB0-8AAB-EAF7233B286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C2BAEB83-C0F6-49C3-824E-9158159784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5441378" y="5117048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0" name="Copyright">
            <a:extLst>
              <a:ext uri="{FF2B5EF4-FFF2-40B4-BE49-F238E27FC236}">
                <a16:creationId xmlns:a16="http://schemas.microsoft.com/office/drawing/2014/main" id="{06BA3D43-5A99-42FF-9C1D-50DA5EA3C25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-100043" y="5117048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6" name="Copyright">
            <a:extLst>
              <a:ext uri="{FF2B5EF4-FFF2-40B4-BE49-F238E27FC236}">
                <a16:creationId xmlns:a16="http://schemas.microsoft.com/office/drawing/2014/main" id="{14BBA61A-149B-4318-957B-7CBC6527162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5441379" y="2885912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7" name="Copyright">
            <a:extLst>
              <a:ext uri="{FF2B5EF4-FFF2-40B4-BE49-F238E27FC236}">
                <a16:creationId xmlns:a16="http://schemas.microsoft.com/office/drawing/2014/main" id="{7DF0C480-D791-4D19-B83C-E032A497413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-100042" y="2885912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64808922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8E2ACE6-F563-4935-AADD-646F5A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924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BF97E46-53D1-4953-BBD5-61A9FE2870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47A1D-3A44-41D2-96DC-50329243F7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1338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9A8536C-53FD-45BF-AAD4-691D41EB77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09838" y="1811338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E99D2E04-AF1A-477F-BE00-FD46AD230D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9838" y="2148377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E4473462-6DBF-4CCC-A6AC-38FCC1A400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9838" y="2506170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0F9B3FD-33FC-47B7-A55F-8837D290FD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8813" y="4048913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E6CCB00-C548-4856-97AA-A87A3B2102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9838" y="4046837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D68A386-E7E7-4D7E-B30F-C6A501A450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9838" y="4383240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229370C-CF34-4897-A491-DD8356E5A2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09838" y="4746256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94C374F-5D8B-4E1F-9A0A-59AEA49893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5364" y="1811338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25F170-ACD3-4EA7-A988-78BB6A8BE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14" y="1811338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5B3C7AC-3DD4-468D-B769-D7F95B1E3A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14" y="2148377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8BB41CC-EE94-463A-A774-E299849F39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3514" y="2506170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5CE8B50-7BAD-4691-8EDC-DC0FCBBD36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5364" y="4048913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220FE3A-3350-471A-A650-93EB6EC4D5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3514" y="4046837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FDA7D31-4A3E-426B-98C5-ADB0C1B21E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3514" y="4383240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935079C-6EB7-4503-B5A5-1E4C1B6B7D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514" y="4746256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2FE0BB-1D09-4885-A8D3-0BAC93985B7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F26512-AFB7-4B55-AF32-599B7CB704D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0664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AD7492D-0E64-45CC-A859-E7CE52A2AF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5D83A1-C6F6-46CC-8958-ABC1919A23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10B892F0-8257-4FAD-85E3-B26408DF57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881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21C404D7-5842-4DB4-BABE-B609B13B2F6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881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DE5402FE-B3D6-470A-9461-A16AF7B6BDF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5098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05E1A72C-E82E-4E64-BAEC-CFF927BE74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5098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25098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0322F05F-A846-4F1D-8608-F25BAF958C5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5098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B6ECB26-DA92-4B85-8AC8-467B27BE16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5098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608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D21DAC54-032F-4409-9C91-4215B6225A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3608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2" name="Text Placeholder 17">
            <a:extLst>
              <a:ext uri="{FF2B5EF4-FFF2-40B4-BE49-F238E27FC236}">
                <a16:creationId xmlns:a16="http://schemas.microsoft.com/office/drawing/2014/main" id="{BD9BE25C-4B0F-4BFB-A979-101E2CF0775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608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43608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6" name="Text Placeholder 17">
            <a:extLst>
              <a:ext uri="{FF2B5EF4-FFF2-40B4-BE49-F238E27FC236}">
                <a16:creationId xmlns:a16="http://schemas.microsoft.com/office/drawing/2014/main" id="{538F1C9B-5191-46A7-9988-721C27A19C0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3608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5" name="Text Placeholder 17">
            <a:extLst>
              <a:ext uri="{FF2B5EF4-FFF2-40B4-BE49-F238E27FC236}">
                <a16:creationId xmlns:a16="http://schemas.microsoft.com/office/drawing/2014/main" id="{2F155F4B-6C77-4B10-82CF-87AB808A21A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3608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188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9" name="Text Placeholder 17">
            <a:extLst>
              <a:ext uri="{FF2B5EF4-FFF2-40B4-BE49-F238E27FC236}">
                <a16:creationId xmlns:a16="http://schemas.microsoft.com/office/drawing/2014/main" id="{E2A5260C-8898-438D-B353-AD58CE7F051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1188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8" name="Text Placeholder 17">
            <a:extLst>
              <a:ext uri="{FF2B5EF4-FFF2-40B4-BE49-F238E27FC236}">
                <a16:creationId xmlns:a16="http://schemas.microsoft.com/office/drawing/2014/main" id="{5A64AB6E-B6C5-437A-BC9D-1E3CA90B935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188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621188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2" name="Text Placeholder 17">
            <a:extLst>
              <a:ext uri="{FF2B5EF4-FFF2-40B4-BE49-F238E27FC236}">
                <a16:creationId xmlns:a16="http://schemas.microsoft.com/office/drawing/2014/main" id="{D4751E6E-E50B-47BB-B845-1A9F2628A2B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1188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1" name="Text Placeholder 17">
            <a:extLst>
              <a:ext uri="{FF2B5EF4-FFF2-40B4-BE49-F238E27FC236}">
                <a16:creationId xmlns:a16="http://schemas.microsoft.com/office/drawing/2014/main" id="{975635CB-AC22-40BF-A843-11EE49D4147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21188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597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15" name="Text Placeholder 17">
            <a:extLst>
              <a:ext uri="{FF2B5EF4-FFF2-40B4-BE49-F238E27FC236}">
                <a16:creationId xmlns:a16="http://schemas.microsoft.com/office/drawing/2014/main" id="{5B08EEF1-2090-4FAE-AC3E-FFAC897FCEA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0597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4" name="Text Placeholder 17">
            <a:extLst>
              <a:ext uri="{FF2B5EF4-FFF2-40B4-BE49-F238E27FC236}">
                <a16:creationId xmlns:a16="http://schemas.microsoft.com/office/drawing/2014/main" id="{3C08BCDD-2691-4AF7-A41E-E91D54C11EA4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0597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9CB52F2D-7A68-4FFC-9178-804A881AE30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80597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8" name="Text Placeholder 17">
            <a:extLst>
              <a:ext uri="{FF2B5EF4-FFF2-40B4-BE49-F238E27FC236}">
                <a16:creationId xmlns:a16="http://schemas.microsoft.com/office/drawing/2014/main" id="{5397A6B8-13D3-476E-955F-CC207462FDF5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0597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7" name="Text Placeholder 17">
            <a:extLst>
              <a:ext uri="{FF2B5EF4-FFF2-40B4-BE49-F238E27FC236}">
                <a16:creationId xmlns:a16="http://schemas.microsoft.com/office/drawing/2014/main" id="{1E422504-E303-4775-96E5-CDFBC2296AC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0597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99107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21" name="Text Placeholder 17">
            <a:extLst>
              <a:ext uri="{FF2B5EF4-FFF2-40B4-BE49-F238E27FC236}">
                <a16:creationId xmlns:a16="http://schemas.microsoft.com/office/drawing/2014/main" id="{255BDC5E-237D-43C8-A260-67FBC77B0827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9107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0" name="Text Placeholder 17">
            <a:extLst>
              <a:ext uri="{FF2B5EF4-FFF2-40B4-BE49-F238E27FC236}">
                <a16:creationId xmlns:a16="http://schemas.microsoft.com/office/drawing/2014/main" id="{78D758A1-4B6F-4B0F-B561-8A5C8AE2A7C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9107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82B0B00E-3F93-46FF-912B-59CB8675DE2A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99107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24" name="Text Placeholder 17">
            <a:extLst>
              <a:ext uri="{FF2B5EF4-FFF2-40B4-BE49-F238E27FC236}">
                <a16:creationId xmlns:a16="http://schemas.microsoft.com/office/drawing/2014/main" id="{7BAFC583-D5A0-4ABC-9964-5D972B3932B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9107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3" name="Text Placeholder 17">
            <a:extLst>
              <a:ext uri="{FF2B5EF4-FFF2-40B4-BE49-F238E27FC236}">
                <a16:creationId xmlns:a16="http://schemas.microsoft.com/office/drawing/2014/main" id="{35BE1316-440D-4B2F-90B1-C60EC44F780A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9107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55596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2" y="227797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09838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61699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5768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218322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8322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062164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62164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658812" y="381220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E5F37FC-1E52-4ADB-9749-D7275817B623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9906006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D22332-EF6C-44AE-82B5-52E7D5618C89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9906006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8019386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798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0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5040000"/>
            <a:ext cx="53170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27242" y="5040000"/>
            <a:ext cx="530594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3" y="5544000"/>
            <a:ext cx="5317087" cy="61990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211270" y="5544000"/>
            <a:ext cx="5321917" cy="621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483EB19-998C-4763-8E8E-E11ED37F0F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883356" y="32074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50EF55B1-84B6-47C6-A9DD-73DF3C7CB8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4332636" y="32074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429280210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34704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59214" y="1811338"/>
            <a:ext cx="3471986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62913" y="1811338"/>
            <a:ext cx="3470275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algn="ctr">
              <a:lnSpc>
                <a:spcPct val="80000"/>
              </a:lnSpc>
              <a:spcAft>
                <a:spcPts val="0"/>
              </a:spcAft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34686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359152" y="4176000"/>
            <a:ext cx="347198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62913" y="4176000"/>
            <a:ext cx="3468687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3468686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356101" y="4680000"/>
            <a:ext cx="347345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9738" y="4680000"/>
            <a:ext cx="347345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597ACA5-BAFF-4F69-A27C-CC42E930FC5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10438597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727AEC6E-0B13-4AE0-963F-9E317D70C9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6729012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0886C253-7D1A-44B3-BD61-DA9FCBA67F6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3013500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422023022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96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2402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459600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12402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2520000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459600" y="4680000"/>
            <a:ext cx="252000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09227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28CE1F51-26D3-4AFF-AC64-50FE35F0F89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013188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BD421C5-4249-46AF-A7DF-D2B7BC25117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013188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5A65D52-EABA-4531-B02D-B641D9A8B78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010013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6" name="Copyright">
            <a:extLst>
              <a:ext uri="{FF2B5EF4-FFF2-40B4-BE49-F238E27FC236}">
                <a16:creationId xmlns:a16="http://schemas.microsoft.com/office/drawing/2014/main" id="{DAA6FF9A-F009-49E2-9244-B19010D14F3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 rot="16200000">
            <a:off x="10429452" y="2954637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ED5DFF67-256E-4BA0-B43C-D5CBD4D62F64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013188" y="1805242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9" name="Copyright">
            <a:extLst>
              <a:ext uri="{FF2B5EF4-FFF2-40B4-BE49-F238E27FC236}">
                <a16:creationId xmlns:a16="http://schemas.microsoft.com/office/drawing/2014/main" id="{4646808F-ADC5-496F-BB90-E0DFAD28C2F4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 rot="16200000">
            <a:off x="10429452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0" name="Copyright">
            <a:extLst>
              <a:ext uri="{FF2B5EF4-FFF2-40B4-BE49-F238E27FC236}">
                <a16:creationId xmlns:a16="http://schemas.microsoft.com/office/drawing/2014/main" id="{B341DC74-1817-47AE-AD29-20A16E78425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 rot="16200000">
            <a:off x="7615979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1" name="Copyright">
            <a:extLst>
              <a:ext uri="{FF2B5EF4-FFF2-40B4-BE49-F238E27FC236}">
                <a16:creationId xmlns:a16="http://schemas.microsoft.com/office/drawing/2014/main" id="{489578E9-FF2D-4ED4-A34F-254B0035111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 rot="16200000">
            <a:off x="4879043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2" name="Copyright">
            <a:extLst>
              <a:ext uri="{FF2B5EF4-FFF2-40B4-BE49-F238E27FC236}">
                <a16:creationId xmlns:a16="http://schemas.microsoft.com/office/drawing/2014/main" id="{F9BE0760-36BE-4E10-A52A-31801D40437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6200000">
            <a:off x="2065570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16023657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4" y="2804400"/>
            <a:ext cx="3276000" cy="820800"/>
          </a:xfrm>
        </p:spPr>
        <p:txBody>
          <a:bodyPr/>
          <a:lstStyle>
            <a:lvl1pPr marL="0" indent="0"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03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50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8EF2ED-36D2-4840-B9E1-0A9032B9864E}"/>
              </a:ext>
            </a:extLst>
          </p:cNvPr>
          <p:cNvGrpSpPr/>
          <p:nvPr userDrawn="1"/>
        </p:nvGrpSpPr>
        <p:grpSpPr>
          <a:xfrm>
            <a:off x="658813" y="2801257"/>
            <a:ext cx="7399484" cy="1872000"/>
            <a:chOff x="658813" y="2801257"/>
            <a:chExt cx="7399484" cy="339951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97DC46-E3B8-409B-8346-E2C364D67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D14BB3-9A04-4043-BE06-23577F9374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B6101D-722B-42FE-91FC-BE90AC17C2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8297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4" y="3747600"/>
            <a:ext cx="3275434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032" y="3747600"/>
            <a:ext cx="3276000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5502" y="3747600"/>
            <a:ext cx="3276000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227C5-83F5-4CE5-A066-ABCED3EA89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77054-906F-4483-A462-E297703E3BE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1282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26D2-19D7-4AB5-9542-4BA174D32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4DE4E882-A5E4-41BB-965A-3D0AE5DB5A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4640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E0B63-90EE-4F28-BF73-5D84708C7D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92E6-8E1C-4F22-B24D-FA8A639C2D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6892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5A24406-0F34-44BC-B91E-8F2322E95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437" y="3990406"/>
            <a:ext cx="4668956" cy="8208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30F4158-415A-49A9-A700-8F5CE11B87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437" y="3990406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E09FC0-0358-4B7E-A8CA-686AB04A1F3D}"/>
              </a:ext>
            </a:extLst>
          </p:cNvPr>
          <p:cNvCxnSpPr>
            <a:cxnSpLocks/>
          </p:cNvCxnSpPr>
          <p:nvPr userDrawn="1"/>
        </p:nvCxnSpPr>
        <p:spPr>
          <a:xfrm>
            <a:off x="658568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1518F-8E5B-4C6F-92AA-D8E3AFC4E680}"/>
              </a:ext>
            </a:extLst>
          </p:cNvPr>
          <p:cNvCxnSpPr>
            <a:cxnSpLocks/>
          </p:cNvCxnSpPr>
          <p:nvPr userDrawn="1"/>
        </p:nvCxnSpPr>
        <p:spPr>
          <a:xfrm>
            <a:off x="6211647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6E029F-3EE9-49EC-B5C4-06772A6A8E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437" y="4933606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CBCB53F-8EB6-4E3E-98D4-4576BB6BD6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3437" y="4933606"/>
            <a:ext cx="4668133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437" y="1811338"/>
            <a:ext cx="4668956" cy="8208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3437" y="1811338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9437" y="2754538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83437" y="2754538"/>
            <a:ext cx="4668133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20E0C-11C5-47FC-9A82-A7C92F8789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CE773-3306-49AE-B08B-63091F61AF9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49773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1811338"/>
            <a:ext cx="3276000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600" y="1811338"/>
            <a:ext cx="3276000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67526" y="1811338"/>
            <a:ext cx="3263052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6" y="2754538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600" y="2754538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67526" y="2754538"/>
            <a:ext cx="3265662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2B8FF-F634-4508-A663-425A9766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726" y="3990406"/>
            <a:ext cx="3276000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1C0559-3BE7-440A-BC44-5730E8D254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2574" y="3990406"/>
            <a:ext cx="3288564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108E80-9937-48FC-A117-3E6D5E6798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7526" y="3990406"/>
            <a:ext cx="3263053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Large display copy, value statement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423E80-DFFE-4DC4-9982-2C9AF4D209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0726" y="4863600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39EE30-058E-4CEF-A75D-7AF01A0CF0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2574" y="4863600"/>
            <a:ext cx="3288564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33C54DA-34B2-43E2-BF0E-C88148233C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526" y="4863600"/>
            <a:ext cx="3263053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F01F31-4B67-4C43-97D1-69733F269F3F}"/>
              </a:ext>
            </a:extLst>
          </p:cNvPr>
          <p:cNvGrpSpPr/>
          <p:nvPr userDrawn="1"/>
        </p:nvGrpSpPr>
        <p:grpSpPr>
          <a:xfrm>
            <a:off x="658813" y="1811338"/>
            <a:ext cx="7395251" cy="1872000"/>
            <a:chOff x="658813" y="2801257"/>
            <a:chExt cx="7395251" cy="33995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87A5DA-9B89-4FFF-8A1C-0E55F46D52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A804C-F9B7-41F1-B618-D98E08E36D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63F983-261D-427F-8E84-6D0E75C369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4064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94ED42-E0AD-4B74-AD36-83677FBDCE28}"/>
              </a:ext>
            </a:extLst>
          </p:cNvPr>
          <p:cNvGrpSpPr/>
          <p:nvPr userDrawn="1"/>
        </p:nvGrpSpPr>
        <p:grpSpPr>
          <a:xfrm>
            <a:off x="661420" y="3990406"/>
            <a:ext cx="7396877" cy="1872000"/>
            <a:chOff x="677863" y="2801257"/>
            <a:chExt cx="7396877" cy="339951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0AC258-8D3D-4ABE-824E-B12054F8CB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786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B133CE-CEFC-4CE0-B26F-B5294B97E6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249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CFE73E0-38A2-41B5-A2BE-B0396BED7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4740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88666-815B-4FFB-8AD7-A7F1EF86EB7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62258-F70B-432D-97B4-9C3E57507F4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02740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800" y="18900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8800" y="18900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8800" y="41256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8800" y="2292031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8800" y="2292031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8800" y="4525200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6F116D-AB1A-4A02-9AF7-1B2C6449DE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11338"/>
            <a:ext cx="0" cy="4354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A36CEC-F4BA-4EED-9C66-A18F5FB061D4}"/>
              </a:ext>
            </a:extLst>
          </p:cNvPr>
          <p:cNvCxnSpPr>
            <a:cxnSpLocks/>
          </p:cNvCxnSpPr>
          <p:nvPr userDrawn="1"/>
        </p:nvCxnSpPr>
        <p:spPr>
          <a:xfrm>
            <a:off x="2279650" y="3848514"/>
            <a:ext cx="7632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F2B72-512C-4010-85BE-147BD096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4125600"/>
            <a:ext cx="3491957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389F8A-A639-428F-9FFF-80A339785B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263" y="4525200"/>
            <a:ext cx="34925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24D79-E118-4261-B0FE-78FF659D45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46E7-114D-43EE-ABEB-A30D465A342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194966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511C8CDD-36AD-4D9A-9ECB-DB3F236688F5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Click on the icon to add media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780FC4-2FA4-41CD-8E51-33935D575E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17C92-48FF-40D7-A1DB-806E7779A9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55044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F14EF7-3C01-41FF-99B8-A80CF85BC2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264D5E-B5F3-41C4-AC1D-AC0CEA36F7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BD6AC-E677-4A0A-89C6-9B9556EA429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73CDC-E785-4797-8E61-FE03967E7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3915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C262F76-6DCD-4E66-8B34-63019F8A51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3477" y="0"/>
            <a:ext cx="59713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EF402-C451-403B-AB49-B445BD4E183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F47FB-DD28-4903-92F9-019BE6B8B5A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36D4DA48-61E1-4E18-8037-8A7AC9F90C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806710" y="4441111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3ACC3AE-95D0-44AA-808F-F9FD3C99AB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3622149" y="4441111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710963426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BE2879C-B203-4598-945D-0C57B7C72C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3517900"/>
            <a:ext cx="5975502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0BD3FBB-A5B1-47F3-81B5-3FEE291E14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351790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EA6B574-C0B0-467A-B86A-34F42619761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0300" y="0"/>
            <a:ext cx="5975502" cy="3341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9FC094-50DD-4B8B-835E-B56D2CA53D7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E1EEE-1030-455F-B1D2-6784A5351A2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8BAB32CB-BB1C-45FF-86A5-B1398EE9A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6200000">
            <a:off x="1054477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842EEB2C-2FA6-4E60-8BC0-3B0A200FE6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4360211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9" name="Copyright">
            <a:extLst>
              <a:ext uri="{FF2B5EF4-FFF2-40B4-BE49-F238E27FC236}">
                <a16:creationId xmlns:a16="http://schemas.microsoft.com/office/drawing/2014/main" id="{7392EE9F-7032-44FA-9700-6A84928DA7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1054477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98F55F89-83E9-43FE-BEE5-0B42464546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16200000">
            <a:off x="4360212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15301758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D7A7A7A5-234F-4CDF-903D-0AA005049FC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77D09D-81A5-450E-B93E-B8A795013F2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FCF52BA-1C21-426E-9D5A-17A91BF2EF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27500" y="0"/>
            <a:ext cx="3930952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151B424-C24A-4355-A29D-66B6937E628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4526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3069BA39-91D1-45E9-9627-ADB320DE089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28787" y="3529781"/>
            <a:ext cx="3930952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81A4D7-0DB1-41F3-8F9A-A623F55DE07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3113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1821D-7263-4C0A-B312-401281B4F61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780B1-5FD7-4476-8539-542EA95C77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8A2E1D88-07B2-471E-90A1-74C7AD1E2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6200000">
            <a:off x="1054477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050EE8D4-F5B0-4390-AF5C-1EAA874A7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16200000">
            <a:off x="1054477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9" name="Copyright">
            <a:extLst>
              <a:ext uri="{FF2B5EF4-FFF2-40B4-BE49-F238E27FC236}">
                <a16:creationId xmlns:a16="http://schemas.microsoft.com/office/drawing/2014/main" id="{8FAE7B5C-6B8D-4484-9545-E71653BA2F2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 rot="16200000">
            <a:off x="642188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FF2B36E2-7D6D-48C3-A60D-214213665E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642188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652D745A-E943-4EFF-8B4F-6FD8C17842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2296269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889B75A5-26AB-431B-A907-6EF11975EB1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2296270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87527475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FAB32424-2569-4BE5-8F22-15750575562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657225"/>
            <a:ext cx="1620837" cy="149618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 sz="1800"/>
              <a:t>Person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E9E825B-33E5-4AE6-A4A7-0083A3962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1430" y="1961715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CD2D82-70EC-4F1A-962A-5C917098C2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1430" y="1609916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93EDDD-671A-4BFF-975B-45B562B84FDE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FC7CB-7010-4FFC-B901-548335AE4D22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A866-64A8-4244-A1CA-57C95BBD376F}"/>
              </a:ext>
            </a:extLst>
          </p:cNvPr>
          <p:cNvSpPr txBox="1"/>
          <p:nvPr userDrawn="1"/>
        </p:nvSpPr>
        <p:spPr>
          <a:xfrm>
            <a:off x="2511430" y="1222506"/>
            <a:ext cx="1409700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1271399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EF3004D-07DD-4A07-84DE-710A16D04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5319713" cy="5795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Thank you and questions </a:t>
            </a:r>
          </a:p>
        </p:txBody>
      </p:sp>
    </p:spTree>
    <p:extLst>
      <p:ext uri="{BB962C8B-B14F-4D97-AF65-F5344CB8AC3E}">
        <p14:creationId xmlns:p14="http://schemas.microsoft.com/office/powerpoint/2010/main" val="1309715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C5713-6C88-4AC1-AB4A-39C8057C1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5F9DEB1-6029-4409-AEAC-0C89DCFA50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020588" y="5682020"/>
            <a:ext cx="9144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5E4C5-1346-42A7-B2F6-C7B0E648634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1808-9673-43ED-84F6-15C685FF079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6EB7FA8C-D99A-4E16-A545-60A796085B1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427743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4706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0C0825-138B-4F0A-8FB0-C6A162396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4655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2"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CF1649-656D-4D52-90FE-38B098A6D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6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40000" y="6433200"/>
            <a:ext cx="27432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29B69B38-E4DC-46EC-8251-C0FF4979DB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8810" y="1556270"/>
            <a:ext cx="3458564" cy="537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 pane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</a:t>
            </a:r>
            <a:b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up to 9 different level text or headings.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select </a:t>
            </a:r>
            <a:r>
              <a:rPr lang="en-GB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Increase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or </a:t>
            </a:r>
            <a:r>
              <a:rPr lang="en-GB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Decrease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</a:t>
            </a:r>
            <a:b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 to go up a level to change the style.</a:t>
            </a: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Reset slide</a:t>
            </a:r>
            <a:br>
              <a:rPr lang="en-GB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Reset</a:t>
            </a:r>
            <a:r>
              <a:rPr lang="en-GB" altLang="da-DK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b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and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Home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Change layout</a:t>
            </a:r>
            <a:br>
              <a:rPr lang="en-GB" altLang="da-DK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1000" b="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 </a:t>
            </a: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</a:t>
            </a:r>
            <a:b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1000" b="0">
                <a:solidFill>
                  <a:schemeClr val="accent1"/>
                </a:solidFill>
                <a:latin typeface="+mn-lt"/>
                <a:ea typeface="Arial" panose="020B0604020202020204" pitchFamily="34" charset="0"/>
              </a:rPr>
              <a:t>Animations</a:t>
            </a:r>
            <a:b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latin typeface="+mn-lt"/>
                <a:ea typeface="Arial" panose="020B0604020202020204" pitchFamily="34" charset="0"/>
              </a:rPr>
              <a:t>No animated slides included,  keep animation simple e.g., fade</a:t>
            </a:r>
          </a:p>
          <a:p>
            <a:pPr marL="0" indent="0">
              <a:spcAft>
                <a:spcPts val="0"/>
              </a:spcAft>
              <a:buFont typeface="+mj-lt"/>
              <a:buNone/>
            </a:pPr>
            <a:endParaRPr lang="en-GB" sz="1000"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Click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View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tab and set tick mark next to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Hint: Alt + F9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for quick view of guides</a:t>
            </a:r>
            <a:b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Mac: </a:t>
            </a:r>
            <a:r>
              <a:rPr lang="en-GB" sz="1000" b="0" i="0">
                <a:solidFill>
                  <a:srgbClr val="333333"/>
                </a:solidFill>
                <a:effectLst/>
                <a:latin typeface="+mn-lt"/>
              </a:rPr>
              <a:t>⌘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+ option + ctrl + G</a:t>
            </a:r>
            <a:endParaRPr lang="en-GB" sz="1000">
              <a:latin typeface="+mn-lt"/>
              <a:ea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br>
              <a:rPr lang="en-GB" altLang="da-DK" sz="1000" b="0" kern="1200" noProof="1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endParaRPr lang="en-GB" sz="1000">
              <a:latin typeface="+mn-lt"/>
              <a:ea typeface="Arial" panose="020B0604020202020204" pitchFamily="34" charset="0"/>
            </a:endParaRP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F569F601-11CF-4F09-9ACA-29DB61293B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59275" y="1556270"/>
            <a:ext cx="347345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Pictures</a:t>
            </a:r>
            <a:endParaRPr lang="en-GB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None/>
              <a:defRPr/>
            </a:pP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On slides with picture placeholder click icon, </a:t>
            </a:r>
            <a:b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elect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Image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Tools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options on Templafy ribbon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and select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or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Paste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. Then move the picture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within the placeholder to focus. </a:t>
            </a:r>
            <a:endParaRPr lang="en-GB" altLang="da-DK" sz="1200" b="0" i="0" u="none" cap="none" noProof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0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Crop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focus of the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SHIFT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while 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Hint: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graphic. If this happens, select the picture, right-click and choose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Send to Back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Keep the audience engaged with the simple rule of one concept per slide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Run the Accessibility Checker, found under the Review tab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charts and diagrams use the secondary colour palette in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 order shown in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Custom Colours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make provision for colour blindness</a:t>
            </a:r>
            <a:endParaRPr lang="en-GB" altLang="da-DK" sz="1000" b="0" kern="1200" noProof="1">
              <a:solidFill>
                <a:schemeClr val="tx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2682DB02-2CDA-471F-B752-2FCF9D5016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57481" y="1561190"/>
            <a:ext cx="3473450" cy="380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and footer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Apply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to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All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Apply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Best practice: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10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Colours and order of use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Where one or two colours adequately convey the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information, then the primary palette should be used</a:t>
            </a:r>
            <a:endParaRPr lang="en-GB" altLang="da-DK" sz="10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BB584EE-8C00-4508-B274-AFA10B3ABB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4742" y="4676636"/>
            <a:ext cx="475428" cy="176762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41BC802C-A869-4D85-92E3-B3EBC84B5E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05638" y="3988871"/>
            <a:ext cx="328881" cy="505501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F7E1D6D1-B653-444A-A572-F87B91C855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44742" y="3256159"/>
            <a:ext cx="538465" cy="172841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A91EB139-9D90-427B-9229-AFB288306F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14612" y="2732345"/>
            <a:ext cx="313788" cy="5439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9302297C-8714-4F04-80C4-D88FCB711B8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54895" y="2350953"/>
            <a:ext cx="378293" cy="5433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3E34AB-E599-431C-B998-23EB2D8661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485" y="2558845"/>
            <a:ext cx="457143" cy="25714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2902734-3D03-4C28-A006-0BEC608D23B2}"/>
              </a:ext>
            </a:extLst>
          </p:cNvPr>
          <p:cNvGrpSpPr/>
          <p:nvPr userDrawn="1"/>
        </p:nvGrpSpPr>
        <p:grpSpPr>
          <a:xfrm>
            <a:off x="11353188" y="5065031"/>
            <a:ext cx="180000" cy="608519"/>
            <a:chOff x="11353188" y="5592256"/>
            <a:chExt cx="180000" cy="60851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B58C93-1F46-455C-8D5F-F2CD48D279E9}"/>
                </a:ext>
              </a:extLst>
            </p:cNvPr>
            <p:cNvSpPr txBox="1"/>
            <p:nvPr userDrawn="1"/>
          </p:nvSpPr>
          <p:spPr>
            <a:xfrm>
              <a:off x="11353188" y="5807237"/>
              <a:ext cx="180000" cy="1800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A2DB1B-A420-4B12-85ED-CF483E503527}"/>
                </a:ext>
              </a:extLst>
            </p:cNvPr>
            <p:cNvSpPr txBox="1"/>
            <p:nvPr userDrawn="1"/>
          </p:nvSpPr>
          <p:spPr>
            <a:xfrm>
              <a:off x="11353188" y="602077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0F578B-638A-4F2E-801D-451C157902C7}"/>
                </a:ext>
              </a:extLst>
            </p:cNvPr>
            <p:cNvSpPr txBox="1"/>
            <p:nvPr userDrawn="1"/>
          </p:nvSpPr>
          <p:spPr>
            <a:xfrm>
              <a:off x="11353188" y="5592256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4" name="Title 2">
            <a:extLst>
              <a:ext uri="{FF2B5EF4-FFF2-40B4-BE49-F238E27FC236}">
                <a16:creationId xmlns:a16="http://schemas.microsoft.com/office/drawing/2014/main" id="{88AC562C-7CEE-4D41-9A95-F1606A2EB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0" y="504000"/>
            <a:ext cx="7172327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Tips and Tricks: user guide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091B5-7F19-4FC3-BFBD-9868B3E235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01231" y="1585888"/>
            <a:ext cx="873267" cy="119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A0E2-DFA0-4F60-BCDA-05EE8CD09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1" b="14057"/>
          <a:stretch/>
        </p:blipFill>
        <p:spPr>
          <a:xfrm>
            <a:off x="7127918" y="1787380"/>
            <a:ext cx="700482" cy="7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459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P Agenda Section" hidden="1"/>
          <p:cNvGrpSpPr/>
          <p:nvPr userDrawn="1"/>
        </p:nvGrpSpPr>
        <p:grpSpPr>
          <a:xfrm>
            <a:off x="561176" y="1824042"/>
            <a:ext cx="11044248" cy="369332"/>
            <a:chOff x="1630533" y="2085631"/>
            <a:chExt cx="11044247" cy="369332"/>
          </a:xfrm>
        </p:grpSpPr>
        <p:sp>
          <p:nvSpPr>
            <p:cNvPr id="20" name="Section Title"/>
            <p:cNvSpPr txBox="1">
              <a:spLocks/>
            </p:cNvSpPr>
            <p:nvPr userDrawn="1"/>
          </p:nvSpPr>
          <p:spPr>
            <a:xfrm>
              <a:off x="1630533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22" name="Slide Number"/>
            <p:cNvSpPr txBox="1">
              <a:spLocks/>
            </p:cNvSpPr>
            <p:nvPr userDrawn="1"/>
          </p:nvSpPr>
          <p:spPr>
            <a:xfrm>
              <a:off x="12037786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561176" y="2384090"/>
            <a:ext cx="11044248" cy="369332"/>
            <a:chOff x="1547504" y="2616963"/>
            <a:chExt cx="11044248" cy="369332"/>
          </a:xfrm>
          <a:noFill/>
        </p:grpSpPr>
        <p:sp>
          <p:nvSpPr>
            <p:cNvPr id="32" name="Section Title"/>
            <p:cNvSpPr txBox="1">
              <a:spLocks/>
            </p:cNvSpPr>
            <p:nvPr userDrawn="1"/>
          </p:nvSpPr>
          <p:spPr>
            <a:xfrm>
              <a:off x="1547504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34" name="Slide Number"/>
            <p:cNvSpPr txBox="1">
              <a:spLocks/>
            </p:cNvSpPr>
            <p:nvPr userDrawn="1"/>
          </p:nvSpPr>
          <p:spPr>
            <a:xfrm>
              <a:off x="11954758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561176" y="2943456"/>
            <a:ext cx="11044248" cy="369332"/>
            <a:chOff x="2062894" y="3155687"/>
            <a:chExt cx="11044247" cy="369332"/>
          </a:xfrm>
        </p:grpSpPr>
        <p:sp>
          <p:nvSpPr>
            <p:cNvPr id="39" name="Section Title"/>
            <p:cNvSpPr txBox="1">
              <a:spLocks/>
            </p:cNvSpPr>
            <p:nvPr userDrawn="1"/>
          </p:nvSpPr>
          <p:spPr>
            <a:xfrm>
              <a:off x="2062894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41" name="Slide Number"/>
            <p:cNvSpPr txBox="1">
              <a:spLocks/>
            </p:cNvSpPr>
            <p:nvPr userDrawn="1"/>
          </p:nvSpPr>
          <p:spPr>
            <a:xfrm>
              <a:off x="12470147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561176" y="3502822"/>
            <a:ext cx="11044248" cy="369332"/>
            <a:chOff x="2062894" y="3694411"/>
            <a:chExt cx="11044248" cy="369332"/>
          </a:xfrm>
          <a:noFill/>
        </p:grpSpPr>
        <p:sp>
          <p:nvSpPr>
            <p:cNvPr id="46" name="Section Title"/>
            <p:cNvSpPr txBox="1">
              <a:spLocks/>
            </p:cNvSpPr>
            <p:nvPr userDrawn="1"/>
          </p:nvSpPr>
          <p:spPr>
            <a:xfrm>
              <a:off x="2062894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48" name="Slide Number"/>
            <p:cNvSpPr txBox="1">
              <a:spLocks/>
            </p:cNvSpPr>
            <p:nvPr userDrawn="1"/>
          </p:nvSpPr>
          <p:spPr>
            <a:xfrm>
              <a:off x="12470148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412AA-C027-4FE7-B3CE-FC0157DDC117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75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561804" y="1933043"/>
            <a:ext cx="9499096" cy="369332"/>
            <a:chOff x="1685325" y="2085631"/>
            <a:chExt cx="5598384" cy="369332"/>
          </a:xfrm>
        </p:grpSpPr>
        <p:sp>
          <p:nvSpPr>
            <p:cNvPr id="72" name="Section Title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Section Number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74" name="Slide Number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imeslot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Responsible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Duration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561798" y="2566133"/>
            <a:ext cx="9499097" cy="369332"/>
            <a:chOff x="1685318" y="2085631"/>
            <a:chExt cx="5598384" cy="369332"/>
          </a:xfrm>
        </p:grpSpPr>
        <p:sp>
          <p:nvSpPr>
            <p:cNvPr id="79" name="Section Title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18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Section Number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81" name="Slide Number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imeslot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Responsible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Duration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361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BA67-30CE-4624-801A-8583EFA4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555C0D5-EC80-4CCA-8270-4CE47862E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DAADD92-7453-4A83-91C6-B5F6E01A28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7456-7A16-4CC1-9A50-E0FF881EE5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</p:spTree>
    <p:extLst>
      <p:ext uri="{BB962C8B-B14F-4D97-AF65-F5344CB8AC3E}">
        <p14:creationId xmlns:p14="http://schemas.microsoft.com/office/powerpoint/2010/main" val="115499079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C9E77EB-1FC1-41DE-9575-67E0CB6106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8813" y="1811339"/>
            <a:ext cx="10874375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 sz="200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9958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9021764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7912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 (unequ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69ECDF-EAA4-4EDA-BBA4-D6955429A9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2C8C5A6-3869-4A5C-B255-BB78E5C41AD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11" y="1811339"/>
            <a:ext cx="3468687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C3589E9-7FC2-430B-A305-89B31844D41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57688" y="1811339"/>
            <a:ext cx="7175499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chart/table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	</a:t>
            </a:r>
          </a:p>
          <a:p>
            <a:pPr lvl="8"/>
            <a:r>
              <a:rPr lang="en-GB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830482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D11F9-6DFD-4DD5-AFB1-67F1FD52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65BA4-EE90-491B-B2EE-6BB0A454D1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020588" y="5682020"/>
            <a:ext cx="9144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48852-0866-4A32-8068-D7E54A90AE6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3BAC3-D3BA-4C01-95C0-A58BB0B6944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423205B8-0B97-426F-8EAB-1F01749E652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41374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24CF-B62D-43B3-ABC3-1EC2A3CB7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AF9701-EE58-43C3-8B35-4CE182DA9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46BCF9-C87A-4439-AC19-4B8688D7A7C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5636" y="1811339"/>
            <a:ext cx="5322890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356D59A-1FC5-4F41-AE37-8948D8490708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210300" y="1811339"/>
            <a:ext cx="5322888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4160DD-C600-48D9-BAC2-EC17A0153F31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2DACF9D-B176-4395-B83A-A4F4B94814E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602C899-8005-40F8-A9B0-E4F2A7E86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3742587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101D9F4-BB9A-4CE5-84BF-D5DBCF64087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9291598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60546467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4288418-885E-4C4C-9679-4E525D7DF7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1811337"/>
            <a:ext cx="10874375" cy="4354513"/>
          </a:xfrm>
        </p:spPr>
        <p:txBody>
          <a:bodyPr>
            <a:noAutofit/>
          </a:bodyPr>
          <a:lstStyle>
            <a:lvl1pPr marL="0" indent="0" eaLnBrk="1" hangingPunct="1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None/>
              <a:defRPr/>
            </a:lvl1pPr>
            <a:lvl2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>
                <a:solidFill>
                  <a:schemeClr val="accent1"/>
                </a:solidFill>
              </a:defRPr>
            </a:lvl2pPr>
            <a:lvl3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/>
            </a:lvl3pPr>
            <a:lvl4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ts val="3200"/>
              </a:lnSpc>
              <a:spcAft>
                <a:spcPts val="1200"/>
              </a:spcAft>
              <a:buNone/>
              <a:defRPr sz="2800" b="0">
                <a:solidFill>
                  <a:schemeClr val="tx1"/>
                </a:solidFill>
                <a:latin typeface="+mn-lt"/>
              </a:defRPr>
            </a:lvl5pPr>
            <a:lvl6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lnSpc>
                <a:spcPts val="3200"/>
              </a:lnSpc>
              <a:spcAft>
                <a:spcPts val="1200"/>
              </a:spcAft>
              <a:buNone/>
              <a:defRPr lang="en-GB" sz="28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/>
              <a:t>Agenda item (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2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select up to </a:t>
            </a:r>
            <a:b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9 different levels text or headings</a:t>
            </a:r>
            <a:r>
              <a:rPr lang="en-GB"/>
              <a:t>)</a:t>
            </a:r>
          </a:p>
          <a:p>
            <a:pPr lvl="1"/>
            <a:r>
              <a:rPr lang="en-GB"/>
              <a:t>Agenda item title</a:t>
            </a:r>
          </a:p>
          <a:p>
            <a:pPr lvl="2"/>
            <a:r>
              <a:rPr lang="en-GB"/>
              <a:t>Agenda item title</a:t>
            </a:r>
          </a:p>
          <a:p>
            <a:pPr lvl="3"/>
            <a:r>
              <a:rPr lang="en-GB"/>
              <a:t>Agenda item title</a:t>
            </a:r>
          </a:p>
          <a:p>
            <a:pPr lvl="4"/>
            <a:r>
              <a:rPr lang="en-GB"/>
              <a:t>Agenda item title</a:t>
            </a:r>
          </a:p>
          <a:p>
            <a:pPr lvl="5"/>
            <a:r>
              <a:rPr lang="en-GB"/>
              <a:t>Agenda item title</a:t>
            </a:r>
          </a:p>
          <a:p>
            <a:pPr lvl="6"/>
            <a:r>
              <a:rPr lang="en-GB"/>
              <a:t>Agenda item title</a:t>
            </a:r>
          </a:p>
        </p:txBody>
      </p:sp>
    </p:spTree>
    <p:extLst>
      <p:ext uri="{BB962C8B-B14F-4D97-AF65-F5344CB8AC3E}">
        <p14:creationId xmlns:p14="http://schemas.microsoft.com/office/powerpoint/2010/main" val="167747992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26D2-19D7-4AB5-9542-4BA174D32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4DE4E882-A5E4-41BB-965A-3D0AE5DB5A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4640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E0B63-90EE-4F28-BF73-5D84708C7D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92E6-8E1C-4F22-B24D-FA8A639C2D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6892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B89C57-D4B3-4832-8C4A-C49A0DD98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79E5C3-FE22-4D7A-8484-F9024E0C37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0FC868B-7E5D-443B-9ED2-FC88F7DD53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Firstname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19A9DBE-AE7B-42AE-9DD1-81353F9A1F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DDDD MMMM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728DCD-B717-4980-BBFD-CB5EAE0B2B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1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9B8F3E6-0C4D-46FE-AAF5-B2E9E31AD94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80DFF50-DB1D-448C-A6A7-F7D4CA2CC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6450" y="2411999"/>
            <a:ext cx="5136738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1109BE2-2796-4569-B0E4-9C84074DF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6450" y="3132000"/>
            <a:ext cx="5136737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34C79B3-D5C2-4EBE-BC85-0B851E8755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6450" y="6026150"/>
            <a:ext cx="5136736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10E1F8-3123-4144-8B55-7B21F0CCB2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6450" y="6268670"/>
            <a:ext cx="5136736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F5ECD375-0233-4248-828F-785FB172D7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977257" y="441672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08272706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699F18F3-83CE-4B8C-A573-BB1430244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5102416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3997B08-B5A4-41AD-83CF-D0095C2EA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5102415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5CFC4F1-DD06-4AC9-9EED-47E7BC6CE4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4" y="6026150"/>
            <a:ext cx="5102414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676BDDC-3D34-4941-A1E0-6D688809C9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093294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983477" y="0"/>
            <a:ext cx="620395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76FBC2FC-02EA-48E9-BF11-1F9E021020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D3B89D64-B650-4E0A-8B77-69ECF95B5A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818902" y="443806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00134222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5C0-3CE2-46F9-86BA-958E3224B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5899579-6E1C-4071-BD34-4EA2721800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0777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615C-6A84-4A9F-BB12-FFA78DB88F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4A84-2123-44DE-A4DD-AB014615DA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209F59-9D5C-4BB8-9163-D04E4093F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769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C5713-6C88-4AC1-AB4A-39C8057C1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5E4C5-1346-42A7-B2F6-C7B0E648634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1808-9673-43ED-84F6-15C685FF079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6EB7FA8C-D99A-4E16-A545-60A796085B1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F48DFA86-33C4-4DBB-A0EA-DB28DC4C2F9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429427743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D11F9-6DFD-4DD5-AFB1-67F1FD52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48852-0866-4A32-8068-D7E54A90AE6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3BAC3-D3BA-4C01-95C0-A58BB0B6944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423205B8-0B97-426F-8EAB-1F01749E652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17385FF2-54BC-4585-AC9A-665DB93EBA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615413748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2804400"/>
            <a:ext cx="4668956" cy="820800"/>
          </a:xfrm>
        </p:spPr>
        <p:txBody>
          <a:bodyPr/>
          <a:lstStyle>
            <a:lvl1pPr marL="0" indent="0"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4382" y="2804400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51288" y="3747600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4382" y="3747600"/>
            <a:ext cx="4668133" cy="925657"/>
          </a:xfrm>
        </p:spPr>
        <p:txBody>
          <a:bodyPr/>
          <a:lstStyle>
            <a:lvl1pPr marL="0" indent="0">
              <a:buNone/>
              <a:tabLst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5FEAC-FB2A-4E04-A1F0-34E6995C21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5D933-4575-418D-9DE4-A56E4CA0F5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932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9E77EB-1FC1-41DE-9575-67E0CB6106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8813" y="1811339"/>
            <a:ext cx="10874375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 sz="200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99589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3301" y="1815550"/>
            <a:ext cx="4919886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5750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35750" y="4798909"/>
            <a:ext cx="4897436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3525" y="6168154"/>
            <a:ext cx="4919663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7988" y="438150"/>
            <a:ext cx="5802312" cy="5999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E4065B15-25FC-46BC-A06F-AA8614ED84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449554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74587045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2" y="0"/>
            <a:ext cx="598169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155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155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155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155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58A093A2-8ED3-43CD-B950-888106990D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17093405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bg>
      <p:bgPr>
        <a:solidFill>
          <a:srgbClr val="E6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37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37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37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37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AAEC3064-9F37-42F0-B69D-798280580D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85099635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FE53F9-F5EA-4BE2-88BA-EFAE32BFA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298" y="2449607"/>
            <a:ext cx="53244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Optional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58D72D-3682-4C24-8D74-1B66D57582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298" y="2829762"/>
            <a:ext cx="5324400" cy="12332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 or headline.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28C92DC-D9EA-4F1E-A648-F7F213DBF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411" y="6169025"/>
            <a:ext cx="5322534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B5752-C9F0-4ED5-8347-076F042390C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DCA93-8550-4F0B-8AD2-EB331604A3F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89F144-0437-4158-BDC0-52ACE9C6D93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9A39177-17B9-4B40-AC65-B8FBC856C1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298" y="4424593"/>
            <a:ext cx="53244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Supporting copy, 25 words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26B28194-B07A-45AB-9333-5AF168E3549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-14501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solidFill>
                  <a:schemeClr val="bg2"/>
                </a:solidFill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766629456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4961DAD4-E8B8-4FF0-A559-111159986D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13" y="1811339"/>
            <a:ext cx="10874375" cy="4354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74380270-8197-433E-A5D1-E3D82ED412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3368962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/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C618A0A1-0C41-4356-B539-41589BCD47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99945459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/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4C55AA7F-7F5F-4DD5-975C-5E71125E73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58303337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B103D9E7-7EBB-4C59-9839-7BB8AD8688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965029181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AECFC4F-8375-498A-991F-37153AF1D3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86843908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772E8618-79E2-441E-943F-50F0CC1684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808316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24CF-B62D-43B3-ABC3-1EC2A3CB7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AF9701-EE58-43C3-8B35-4CE182DA9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346BCF9-C87A-4439-AC19-4B8688D7A7C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5636" y="1811339"/>
            <a:ext cx="5322890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356D59A-1FC5-4F41-AE37-8948D8490708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210300" y="1811339"/>
            <a:ext cx="5322888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877D27D-B1A9-4393-A08B-DDBCFBF087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528833" y="5733325"/>
            <a:ext cx="666383" cy="268517"/>
          </a:xfrm>
          <a:prstGeom prst="rect">
            <a:avLst/>
          </a:prstGeom>
        </p:spPr>
        <p:txBody>
          <a:bodyPr wrap="none" lIns="72000" tIns="72000" rIns="72000" bIns="72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D6A524A-3625-4D09-98E2-2D712CA40EC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 rot="16200000">
            <a:off x="11083495" y="5733325"/>
            <a:ext cx="666383" cy="268517"/>
          </a:xfrm>
          <a:prstGeom prst="rect">
            <a:avLst/>
          </a:prstGeom>
        </p:spPr>
        <p:txBody>
          <a:bodyPr wrap="none" lIns="72000" tIns="72000" rIns="72000" bIns="72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4160DD-C600-48D9-BAC2-EC17A0153F31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2DACF9D-B176-4395-B83A-A4F4B94814E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464676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H version_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CE23DF35-FFD6-46A0-BDB8-3327ABA5D7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88525431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6" y="0"/>
            <a:ext cx="5978523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3476" y="3429000"/>
            <a:ext cx="5978523" cy="3424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A4A7345B-4D74-49C1-930D-4BBB5DA9EE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0480764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54D6592C-B81E-4F2C-B832-B37C57FA12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10480765" y="1753221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81322419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7" y="4666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0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02980B71-BDCC-4079-B6D7-3CC746B414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A91B7738-066C-4911-AC10-569A55E17FD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6816453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716906128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13998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C6A9BF4B-165D-4233-A4AE-023A5ABBED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0480764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8F8B7E56-553E-4DA9-BD1C-5D50952E0D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7554515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34CEC00F-8512-460C-9061-435C1FC758A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6200000">
            <a:off x="10480765" y="180503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CC1F608D-03EF-4B00-A8C1-A5D9080D1F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 rot="16200000">
            <a:off x="7554516" y="180503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54800836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4000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5EF5F-A950-4EEB-912E-C1344B49987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219019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4798DC-9296-4D30-9DA5-BDC358E6EF4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9204000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F4C3D172-D8AB-40B9-AD21-E3633B2814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1020764" y="570088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E07B621F-C3D1-402D-8EC2-6149DBF2C8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8094515" y="570088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4" name="Copyright">
            <a:extLst>
              <a:ext uri="{FF2B5EF4-FFF2-40B4-BE49-F238E27FC236}">
                <a16:creationId xmlns:a16="http://schemas.microsoft.com/office/drawing/2014/main" id="{30093E19-D22B-454E-B253-1E3037C14F4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11020765" y="336916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5" name="Copyright">
            <a:extLst>
              <a:ext uri="{FF2B5EF4-FFF2-40B4-BE49-F238E27FC236}">
                <a16:creationId xmlns:a16="http://schemas.microsoft.com/office/drawing/2014/main" id="{9CC18F20-0ED4-4F22-9C04-D7DF968B573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8094516" y="336916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6" name="Copyright">
            <a:extLst>
              <a:ext uri="{FF2B5EF4-FFF2-40B4-BE49-F238E27FC236}">
                <a16:creationId xmlns:a16="http://schemas.microsoft.com/office/drawing/2014/main" id="{220A206B-2A5A-432F-B817-4CF5D5214EE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11020766" y="1138029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7" name="Copyright">
            <a:extLst>
              <a:ext uri="{FF2B5EF4-FFF2-40B4-BE49-F238E27FC236}">
                <a16:creationId xmlns:a16="http://schemas.microsoft.com/office/drawing/2014/main" id="{47A70906-00C8-46B4-A8C8-E1DEAC6A2040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8094517" y="1138029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95593730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6A74B7-0138-4C1A-B192-C4EDDAF5B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99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993849-C70A-43E3-B4BF-04ED2FFD3E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2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63C50-11C7-4BFC-AE83-8C2AEB2CE3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8557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F095D08-9A5A-4A59-BF93-27D1282F1C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63220" y="1819291"/>
            <a:ext cx="162000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6BE0C6B-DD4C-454C-89F0-DABA457C6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7688" y="2428568"/>
            <a:ext cx="1620325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855C4F6-4FB3-4AA9-B6B4-F8839C2BD31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13989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C73C621-2D83-4499-A933-1475E5E0A3F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12607" y="1811337"/>
            <a:ext cx="1620581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8AEEC8B-F04A-4BDA-B86F-0EB589D7710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12607" y="2428568"/>
            <a:ext cx="1620581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03FF1F2B-D7B4-46D8-A112-C1D8006A5AB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58813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7FC0C48-2F5A-49DE-A1F7-6D7E7ABC6DF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57688" y="4074293"/>
            <a:ext cx="1620325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D755234-5CCB-4162-993B-F41E4FD3E36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57688" y="4693197"/>
            <a:ext cx="1620325" cy="14743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07FBFC5-529A-439A-9CED-34DCBB7A4D7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213989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8E85E58-A2F9-4173-8405-C131D957BE6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12608" y="4074293"/>
            <a:ext cx="162058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4E48FD3-2DF4-490C-BC3A-79C5D5E4594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12608" y="4691523"/>
            <a:ext cx="1620580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2D67D-E75E-4FDA-B80E-DF09465F131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DBCF9-9BBC-4CB0-8AAB-EAF7233B286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C2BAEB83-C0F6-49C3-824E-9158159784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5441378" y="5117048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0" name="Copyright">
            <a:extLst>
              <a:ext uri="{FF2B5EF4-FFF2-40B4-BE49-F238E27FC236}">
                <a16:creationId xmlns:a16="http://schemas.microsoft.com/office/drawing/2014/main" id="{06BA3D43-5A99-42FF-9C1D-50DA5EA3C25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-100043" y="5117048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6" name="Copyright">
            <a:extLst>
              <a:ext uri="{FF2B5EF4-FFF2-40B4-BE49-F238E27FC236}">
                <a16:creationId xmlns:a16="http://schemas.microsoft.com/office/drawing/2014/main" id="{14BBA61A-149B-4318-957B-7CBC6527162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5441379" y="2885912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7" name="Copyright">
            <a:extLst>
              <a:ext uri="{FF2B5EF4-FFF2-40B4-BE49-F238E27FC236}">
                <a16:creationId xmlns:a16="http://schemas.microsoft.com/office/drawing/2014/main" id="{7DF0C480-D791-4D19-B83C-E032A497413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-100042" y="2885912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6480892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8E2ACE6-F563-4935-AADD-646F5A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924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BF97E46-53D1-4953-BBD5-61A9FE2870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47A1D-3A44-41D2-96DC-50329243F7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1338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9A8536C-53FD-45BF-AAD4-691D41EB77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09838" y="1811338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E99D2E04-AF1A-477F-BE00-FD46AD230D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9838" y="2148377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E4473462-6DBF-4CCC-A6AC-38FCC1A400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9838" y="2506170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0F9B3FD-33FC-47B7-A55F-8837D290FD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8813" y="4048913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E6CCB00-C548-4856-97AA-A87A3B2102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9838" y="4046837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D68A386-E7E7-4D7E-B30F-C6A501A450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9838" y="4383240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229370C-CF34-4897-A491-DD8356E5A2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09838" y="4746256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94C374F-5D8B-4E1F-9A0A-59AEA49893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5364" y="1811338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25F170-ACD3-4EA7-A988-78BB6A8BE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14" y="1811338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5B3C7AC-3DD4-468D-B769-D7F95B1E3A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14" y="2148377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8BB41CC-EE94-463A-A774-E299849F39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3514" y="2506170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5CE8B50-7BAD-4691-8EDC-DC0FCBBD36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5364" y="4048913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220FE3A-3350-471A-A650-93EB6EC4D5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3514" y="4046837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FDA7D31-4A3E-426B-98C5-ADB0C1B21E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3514" y="4383240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935079C-6EB7-4503-B5A5-1E4C1B6B7D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514" y="4746256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2FE0BB-1D09-4885-A8D3-0BAC93985B7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F26512-AFB7-4B55-AF32-599B7CB704D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0664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AD7492D-0E64-45CC-A859-E7CE52A2AF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5D83A1-C6F6-46CC-8958-ABC1919A23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10B892F0-8257-4FAD-85E3-B26408DF57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881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21C404D7-5842-4DB4-BABE-B609B13B2F6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881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DE5402FE-B3D6-470A-9461-A16AF7B6BDF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5098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05E1A72C-E82E-4E64-BAEC-CFF927BE74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5098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25098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0322F05F-A846-4F1D-8608-F25BAF958C5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5098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B6ECB26-DA92-4B85-8AC8-467B27BE16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5098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608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D21DAC54-032F-4409-9C91-4215B6225A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3608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2" name="Text Placeholder 17">
            <a:extLst>
              <a:ext uri="{FF2B5EF4-FFF2-40B4-BE49-F238E27FC236}">
                <a16:creationId xmlns:a16="http://schemas.microsoft.com/office/drawing/2014/main" id="{BD9BE25C-4B0F-4BFB-A979-101E2CF0775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608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43608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6" name="Text Placeholder 17">
            <a:extLst>
              <a:ext uri="{FF2B5EF4-FFF2-40B4-BE49-F238E27FC236}">
                <a16:creationId xmlns:a16="http://schemas.microsoft.com/office/drawing/2014/main" id="{538F1C9B-5191-46A7-9988-721C27A19C0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3608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5" name="Text Placeholder 17">
            <a:extLst>
              <a:ext uri="{FF2B5EF4-FFF2-40B4-BE49-F238E27FC236}">
                <a16:creationId xmlns:a16="http://schemas.microsoft.com/office/drawing/2014/main" id="{2F155F4B-6C77-4B10-82CF-87AB808A21A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3608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188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9" name="Text Placeholder 17">
            <a:extLst>
              <a:ext uri="{FF2B5EF4-FFF2-40B4-BE49-F238E27FC236}">
                <a16:creationId xmlns:a16="http://schemas.microsoft.com/office/drawing/2014/main" id="{E2A5260C-8898-438D-B353-AD58CE7F051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1188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8" name="Text Placeholder 17">
            <a:extLst>
              <a:ext uri="{FF2B5EF4-FFF2-40B4-BE49-F238E27FC236}">
                <a16:creationId xmlns:a16="http://schemas.microsoft.com/office/drawing/2014/main" id="{5A64AB6E-B6C5-437A-BC9D-1E3CA90B935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188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621188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2" name="Text Placeholder 17">
            <a:extLst>
              <a:ext uri="{FF2B5EF4-FFF2-40B4-BE49-F238E27FC236}">
                <a16:creationId xmlns:a16="http://schemas.microsoft.com/office/drawing/2014/main" id="{D4751E6E-E50B-47BB-B845-1A9F2628A2B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1188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1" name="Text Placeholder 17">
            <a:extLst>
              <a:ext uri="{FF2B5EF4-FFF2-40B4-BE49-F238E27FC236}">
                <a16:creationId xmlns:a16="http://schemas.microsoft.com/office/drawing/2014/main" id="{975635CB-AC22-40BF-A843-11EE49D4147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21188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597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15" name="Text Placeholder 17">
            <a:extLst>
              <a:ext uri="{FF2B5EF4-FFF2-40B4-BE49-F238E27FC236}">
                <a16:creationId xmlns:a16="http://schemas.microsoft.com/office/drawing/2014/main" id="{5B08EEF1-2090-4FAE-AC3E-FFAC897FCEA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0597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4" name="Text Placeholder 17">
            <a:extLst>
              <a:ext uri="{FF2B5EF4-FFF2-40B4-BE49-F238E27FC236}">
                <a16:creationId xmlns:a16="http://schemas.microsoft.com/office/drawing/2014/main" id="{3C08BCDD-2691-4AF7-A41E-E91D54C11EA4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0597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9CB52F2D-7A68-4FFC-9178-804A881AE30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80597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8" name="Text Placeholder 17">
            <a:extLst>
              <a:ext uri="{FF2B5EF4-FFF2-40B4-BE49-F238E27FC236}">
                <a16:creationId xmlns:a16="http://schemas.microsoft.com/office/drawing/2014/main" id="{5397A6B8-13D3-476E-955F-CC207462FDF5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0597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7" name="Text Placeholder 17">
            <a:extLst>
              <a:ext uri="{FF2B5EF4-FFF2-40B4-BE49-F238E27FC236}">
                <a16:creationId xmlns:a16="http://schemas.microsoft.com/office/drawing/2014/main" id="{1E422504-E303-4775-96E5-CDFBC2296AC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0597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99107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21" name="Text Placeholder 17">
            <a:extLst>
              <a:ext uri="{FF2B5EF4-FFF2-40B4-BE49-F238E27FC236}">
                <a16:creationId xmlns:a16="http://schemas.microsoft.com/office/drawing/2014/main" id="{255BDC5E-237D-43C8-A260-67FBC77B0827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9107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0" name="Text Placeholder 17">
            <a:extLst>
              <a:ext uri="{FF2B5EF4-FFF2-40B4-BE49-F238E27FC236}">
                <a16:creationId xmlns:a16="http://schemas.microsoft.com/office/drawing/2014/main" id="{78D758A1-4B6F-4B0F-B561-8A5C8AE2A7C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9107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82B0B00E-3F93-46FF-912B-59CB8675DE2A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99107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24" name="Text Placeholder 17">
            <a:extLst>
              <a:ext uri="{FF2B5EF4-FFF2-40B4-BE49-F238E27FC236}">
                <a16:creationId xmlns:a16="http://schemas.microsoft.com/office/drawing/2014/main" id="{7BAFC583-D5A0-4ABC-9964-5D972B3932B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9107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3" name="Text Placeholder 17">
            <a:extLst>
              <a:ext uri="{FF2B5EF4-FFF2-40B4-BE49-F238E27FC236}">
                <a16:creationId xmlns:a16="http://schemas.microsoft.com/office/drawing/2014/main" id="{35BE1316-440D-4B2F-90B1-C60EC44F780A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9107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55596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2" y="227797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09838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61699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5768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218322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8322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062164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62164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658812" y="381220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E5F37FC-1E52-4ADB-9749-D7275817B623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9906006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D22332-EF6C-44AE-82B5-52E7D5618C89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9906006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8019386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798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0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5040000"/>
            <a:ext cx="53170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27242" y="5040000"/>
            <a:ext cx="530594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3" y="5544000"/>
            <a:ext cx="5317087" cy="61990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211270" y="5544000"/>
            <a:ext cx="5321917" cy="621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483EB19-998C-4763-8E8E-E11ED37F0F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883356" y="32074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50EF55B1-84B6-47C6-A9DD-73DF3C7CB8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4332636" y="32074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42928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hit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age"/>
          <p:cNvSpPr>
            <a:spLocks noGrp="1"/>
          </p:cNvSpPr>
          <p:nvPr>
            <p:ph idx="10"/>
          </p:nvPr>
        </p:nvSpPr>
        <p:spPr>
          <a:xfrm>
            <a:off x="5303912" y="425454"/>
            <a:ext cx="6480101" cy="60118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bg2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ub title"/>
          <p:cNvSpPr>
            <a:spLocks noGrp="1"/>
          </p:cNvSpPr>
          <p:nvPr>
            <p:ph idx="11"/>
          </p:nvPr>
        </p:nvSpPr>
        <p:spPr>
          <a:xfrm rot="16200000">
            <a:off x="11124364" y="918476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Logo" descr="FinalArupLogo_White_Scaled_For_PPT_300dpi.png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463" y="476672"/>
            <a:ext cx="1101033" cy="330310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1B39B764-D843-4AF8-B2D8-8F338629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76" y="1739689"/>
            <a:ext cx="3851924" cy="110799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Sub title">
            <a:extLst>
              <a:ext uri="{FF2B5EF4-FFF2-40B4-BE49-F238E27FC236}">
                <a16:creationId xmlns:a16="http://schemas.microsoft.com/office/drawing/2014/main" id="{0DB420FA-A1D2-4595-A1F9-10EC7F8090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876" y="1557338"/>
            <a:ext cx="2654573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1269968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 (unequ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69ECDF-EAA4-4EDA-BBA4-D6955429A9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2C8C5A6-3869-4A5C-B255-BB78E5C41AD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11" y="1811339"/>
            <a:ext cx="3468687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3589E9-7FC2-430B-A305-89B31844D41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57688" y="1811339"/>
            <a:ext cx="7175499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chart/table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	</a:t>
            </a:r>
          </a:p>
          <a:p>
            <a:pPr lvl="8"/>
            <a:r>
              <a:rPr lang="en-GB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83048273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34704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59214" y="1811338"/>
            <a:ext cx="3471986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62913" y="1811338"/>
            <a:ext cx="3470275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algn="ctr">
              <a:lnSpc>
                <a:spcPct val="80000"/>
              </a:lnSpc>
              <a:spcAft>
                <a:spcPts val="0"/>
              </a:spcAft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34686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359152" y="4176000"/>
            <a:ext cx="347198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62913" y="4176000"/>
            <a:ext cx="3468687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3468686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356101" y="4680000"/>
            <a:ext cx="347345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9738" y="4680000"/>
            <a:ext cx="347345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597ACA5-BAFF-4F69-A27C-CC42E930FC5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10438597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727AEC6E-0B13-4AE0-963F-9E317D70C9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6729012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0886C253-7D1A-44B3-BD61-DA9FCBA67F6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3013500" y="2960733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42202302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96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2402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459600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12402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2520000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459600" y="4680000"/>
            <a:ext cx="252000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09227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28CE1F51-26D3-4AFF-AC64-50FE35F0F89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013188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BD421C5-4249-46AF-A7DF-D2B7BC25117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013188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5A65D52-EABA-4531-B02D-B641D9A8B78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010013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6" name="Copyright">
            <a:extLst>
              <a:ext uri="{FF2B5EF4-FFF2-40B4-BE49-F238E27FC236}">
                <a16:creationId xmlns:a16="http://schemas.microsoft.com/office/drawing/2014/main" id="{DAA6FF9A-F009-49E2-9244-B19010D14F3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 rot="16200000">
            <a:off x="10429452" y="2954637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ED5DFF67-256E-4BA0-B43C-D5CBD4D62F64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013188" y="1805242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9" name="Copyright">
            <a:extLst>
              <a:ext uri="{FF2B5EF4-FFF2-40B4-BE49-F238E27FC236}">
                <a16:creationId xmlns:a16="http://schemas.microsoft.com/office/drawing/2014/main" id="{4646808F-ADC5-496F-BB90-E0DFAD28C2F4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 rot="16200000">
            <a:off x="10429452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0" name="Copyright">
            <a:extLst>
              <a:ext uri="{FF2B5EF4-FFF2-40B4-BE49-F238E27FC236}">
                <a16:creationId xmlns:a16="http://schemas.microsoft.com/office/drawing/2014/main" id="{B341DC74-1817-47AE-AD29-20A16E78425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 rot="16200000">
            <a:off x="7615979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1" name="Copyright">
            <a:extLst>
              <a:ext uri="{FF2B5EF4-FFF2-40B4-BE49-F238E27FC236}">
                <a16:creationId xmlns:a16="http://schemas.microsoft.com/office/drawing/2014/main" id="{489578E9-FF2D-4ED4-A34F-254B0035111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 rot="16200000">
            <a:off x="4879043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2" name="Copyright">
            <a:extLst>
              <a:ext uri="{FF2B5EF4-FFF2-40B4-BE49-F238E27FC236}">
                <a16:creationId xmlns:a16="http://schemas.microsoft.com/office/drawing/2014/main" id="{F9BE0760-36BE-4E10-A52A-31801D40437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 rot="16200000">
            <a:off x="2065570" y="2948541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160236578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4" y="2804400"/>
            <a:ext cx="3276000" cy="820800"/>
          </a:xfrm>
        </p:spPr>
        <p:txBody>
          <a:bodyPr/>
          <a:lstStyle>
            <a:lvl1pPr marL="0" indent="0"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03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50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8EF2ED-36D2-4840-B9E1-0A9032B9864E}"/>
              </a:ext>
            </a:extLst>
          </p:cNvPr>
          <p:cNvGrpSpPr/>
          <p:nvPr userDrawn="1"/>
        </p:nvGrpSpPr>
        <p:grpSpPr>
          <a:xfrm>
            <a:off x="658813" y="2801257"/>
            <a:ext cx="7399484" cy="1872000"/>
            <a:chOff x="658813" y="2801257"/>
            <a:chExt cx="7399484" cy="339951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97DC46-E3B8-409B-8346-E2C364D67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D14BB3-9A04-4043-BE06-23577F9374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B6101D-722B-42FE-91FC-BE90AC17C2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8297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4" y="3747600"/>
            <a:ext cx="3275434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032" y="3747600"/>
            <a:ext cx="3276000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5502" y="3747600"/>
            <a:ext cx="3276000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227C5-83F5-4CE5-A066-ABCED3EA89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77054-906F-4483-A462-E297703E3BE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12821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5A24406-0F34-44BC-B91E-8F2322E95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437" y="3990406"/>
            <a:ext cx="4668956" cy="8208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30F4158-415A-49A9-A700-8F5CE11B87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437" y="3990406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E09FC0-0358-4B7E-A8CA-686AB04A1F3D}"/>
              </a:ext>
            </a:extLst>
          </p:cNvPr>
          <p:cNvCxnSpPr>
            <a:cxnSpLocks/>
          </p:cNvCxnSpPr>
          <p:nvPr userDrawn="1"/>
        </p:nvCxnSpPr>
        <p:spPr>
          <a:xfrm>
            <a:off x="658568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1518F-8E5B-4C6F-92AA-D8E3AFC4E680}"/>
              </a:ext>
            </a:extLst>
          </p:cNvPr>
          <p:cNvCxnSpPr>
            <a:cxnSpLocks/>
          </p:cNvCxnSpPr>
          <p:nvPr userDrawn="1"/>
        </p:nvCxnSpPr>
        <p:spPr>
          <a:xfrm>
            <a:off x="6211647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6E029F-3EE9-49EC-B5C4-06772A6A8E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437" y="4933606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CBCB53F-8EB6-4E3E-98D4-4576BB6BD6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3437" y="4933606"/>
            <a:ext cx="4668133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437" y="1811338"/>
            <a:ext cx="4668956" cy="8208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3437" y="1811338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9437" y="2754538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83437" y="2754538"/>
            <a:ext cx="4668133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20E0C-11C5-47FC-9A82-A7C92F8789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CE773-3306-49AE-B08B-63091F61AF9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49773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1811338"/>
            <a:ext cx="3276000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600" y="1811338"/>
            <a:ext cx="3276000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67526" y="1811338"/>
            <a:ext cx="3263052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6" y="2754538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600" y="2754538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67526" y="2754538"/>
            <a:ext cx="3265662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2B8FF-F634-4508-A663-425A9766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726" y="3990406"/>
            <a:ext cx="3276000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1C0559-3BE7-440A-BC44-5730E8D254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2574" y="3990406"/>
            <a:ext cx="3288564" cy="774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108E80-9937-48FC-A117-3E6D5E6798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7526" y="3990406"/>
            <a:ext cx="3263053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Large display copy, value statement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423E80-DFFE-4DC4-9982-2C9AF4D209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0726" y="4863600"/>
            <a:ext cx="3276000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39EE30-058E-4CEF-A75D-7AF01A0CF0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2574" y="4863600"/>
            <a:ext cx="3288564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33C54DA-34B2-43E2-BF0E-C88148233C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526" y="4863600"/>
            <a:ext cx="3263053" cy="442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F01F31-4B67-4C43-97D1-69733F269F3F}"/>
              </a:ext>
            </a:extLst>
          </p:cNvPr>
          <p:cNvGrpSpPr/>
          <p:nvPr userDrawn="1"/>
        </p:nvGrpSpPr>
        <p:grpSpPr>
          <a:xfrm>
            <a:off x="658813" y="1811338"/>
            <a:ext cx="7395251" cy="1872000"/>
            <a:chOff x="658813" y="2801257"/>
            <a:chExt cx="7395251" cy="33995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87A5DA-9B89-4FFF-8A1C-0E55F46D52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A804C-F9B7-41F1-B618-D98E08E36D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63F983-261D-427F-8E84-6D0E75C369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4064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94ED42-E0AD-4B74-AD36-83677FBDCE28}"/>
              </a:ext>
            </a:extLst>
          </p:cNvPr>
          <p:cNvGrpSpPr/>
          <p:nvPr userDrawn="1"/>
        </p:nvGrpSpPr>
        <p:grpSpPr>
          <a:xfrm>
            <a:off x="661420" y="3990406"/>
            <a:ext cx="7396877" cy="1872000"/>
            <a:chOff x="677863" y="2801257"/>
            <a:chExt cx="7396877" cy="339951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0AC258-8D3D-4ABE-824E-B12054F8CB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786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B133CE-CEFC-4CE0-B26F-B5294B97E6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249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CFE73E0-38A2-41B5-A2BE-B0396BED7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4740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88666-815B-4FFB-8AD7-A7F1EF86EB7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62258-F70B-432D-97B4-9C3E57507F4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02740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800" y="18900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8800" y="18900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8800" y="4125600"/>
            <a:ext cx="3492000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8800" y="2292031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8800" y="2292031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8800" y="4525200"/>
            <a:ext cx="34920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6F116D-AB1A-4A02-9AF7-1B2C6449DE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11338"/>
            <a:ext cx="0" cy="4354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A36CEC-F4BA-4EED-9C66-A18F5FB061D4}"/>
              </a:ext>
            </a:extLst>
          </p:cNvPr>
          <p:cNvCxnSpPr>
            <a:cxnSpLocks/>
          </p:cNvCxnSpPr>
          <p:nvPr userDrawn="1"/>
        </p:nvCxnSpPr>
        <p:spPr>
          <a:xfrm>
            <a:off x="2279650" y="3848514"/>
            <a:ext cx="7632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F2B72-512C-4010-85BE-147BD096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4125600"/>
            <a:ext cx="3491957" cy="399600"/>
          </a:xfrm>
        </p:spPr>
        <p:txBody>
          <a:bodyPr lIns="0" tIns="0" rIns="0" bIns="72000" anchor="b"/>
          <a:lstStyle>
            <a:lvl1pPr marL="0" indent="0"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389F8A-A639-428F-9FFF-80A339785B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263" y="4525200"/>
            <a:ext cx="3492500" cy="12888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24D79-E118-4261-B0FE-78FF659D45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946E7-114D-43EE-ABEB-A30D465A342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19496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511C8CDD-36AD-4D9A-9ECB-DB3F236688F5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Click on the icon to add media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780FC4-2FA4-41CD-8E51-33935D575E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17C92-48FF-40D7-A1DB-806E7779A9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55044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F14EF7-3C01-41FF-99B8-A80CF85BC2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264D5E-B5F3-41C4-AC1D-AC0CEA36F7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BD6AC-E677-4A0A-89C6-9B9556EA429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73CDC-E785-4797-8E61-FE03967E7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3915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C262F76-6DCD-4E66-8B34-63019F8A51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3477" y="0"/>
            <a:ext cx="59713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EF402-C451-403B-AB49-B445BD4E183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F47FB-DD28-4903-92F9-019BE6B8B5A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36D4DA48-61E1-4E18-8037-8A7AC9F90C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806710" y="4441111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3ACC3AE-95D0-44AA-808F-F9FD3C99AB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3622149" y="4441111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710963426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BE2879C-B203-4598-945D-0C57B7C72C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3517900"/>
            <a:ext cx="5975502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0BD3FBB-A5B1-47F3-81B5-3FEE291E14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351790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EA6B574-C0B0-467A-B86A-34F42619761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0300" y="0"/>
            <a:ext cx="5975502" cy="3341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9FC094-50DD-4B8B-835E-B56D2CA53D7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E1EEE-1030-455F-B1D2-6784A5351A2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8BAB32CB-BB1C-45FF-86A5-B1398EE9A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6200000">
            <a:off x="1054477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842EEB2C-2FA6-4E60-8BC0-3B0A200FE6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4360211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9" name="Copyright">
            <a:extLst>
              <a:ext uri="{FF2B5EF4-FFF2-40B4-BE49-F238E27FC236}">
                <a16:creationId xmlns:a16="http://schemas.microsoft.com/office/drawing/2014/main" id="{7392EE9F-7032-44FA-9700-6A84928DA7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1054477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98F55F89-83E9-43FE-BEE5-0B42464546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16200000">
            <a:off x="4360212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153017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2804400"/>
            <a:ext cx="4668956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4382" y="2804400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51288" y="3747600"/>
            <a:ext cx="4668149" cy="925657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4382" y="3747600"/>
            <a:ext cx="4668133" cy="925657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93263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D7A7A7A5-234F-4CDF-903D-0AA005049FC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77D09D-81A5-450E-B93E-B8A795013F2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FCF52BA-1C21-426E-9D5A-17A91BF2EF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27500" y="0"/>
            <a:ext cx="3930952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151B424-C24A-4355-A29D-66B6937E628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4526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3069BA39-91D1-45E9-9627-ADB320DE089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28787" y="3529781"/>
            <a:ext cx="3930952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81A4D7-0DB1-41F3-8F9A-A623F55DE07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3113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1821D-7263-4C0A-B312-401281B4F61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780B1-5FD7-4476-8539-542EA95C77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8A2E1D88-07B2-471E-90A1-74C7AD1E2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6200000">
            <a:off x="1054477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050EE8D4-F5B0-4390-AF5C-1EAA874A7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16200000">
            <a:off x="1054477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9" name="Copyright">
            <a:extLst>
              <a:ext uri="{FF2B5EF4-FFF2-40B4-BE49-F238E27FC236}">
                <a16:creationId xmlns:a16="http://schemas.microsoft.com/office/drawing/2014/main" id="{8FAE7B5C-6B8D-4484-9545-E71653BA2F2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 rot="16200000">
            <a:off x="6421882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FF2B36E2-7D6D-48C3-A60D-214213665E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16200000">
            <a:off x="6421883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652D745A-E943-4EFF-8B4F-6FD8C17842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2296269" y="5179173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889B75A5-26AB-431B-A907-6EF11975EB1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2296270" y="171359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87527475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FAB32424-2569-4BE5-8F22-15750575562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657225"/>
            <a:ext cx="1620837" cy="149618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 sz="1800"/>
              <a:t>Person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E9E825B-33E5-4AE6-A4A7-0083A3962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1430" y="1961715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CD2D82-70EC-4F1A-962A-5C917098C2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1430" y="1609916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93EDDD-671A-4BFF-975B-45B562B84FDE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FC7CB-7010-4FFC-B901-548335AE4D22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A866-64A8-4244-A1CA-57C95BBD376F}"/>
              </a:ext>
            </a:extLst>
          </p:cNvPr>
          <p:cNvSpPr txBox="1"/>
          <p:nvPr userDrawn="1"/>
        </p:nvSpPr>
        <p:spPr>
          <a:xfrm>
            <a:off x="2511430" y="1222506"/>
            <a:ext cx="1409700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1271399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EF3004D-07DD-4A07-84DE-710A16D04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5319713" cy="5795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Thank you and questions </a:t>
            </a:r>
          </a:p>
        </p:txBody>
      </p:sp>
    </p:spTree>
    <p:extLst>
      <p:ext uri="{BB962C8B-B14F-4D97-AF65-F5344CB8AC3E}">
        <p14:creationId xmlns:p14="http://schemas.microsoft.com/office/powerpoint/2010/main" val="130971535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4706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0C0825-138B-4F0A-8FB0-C6A162396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46556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2"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CF1649-656D-4D52-90FE-38B098A6D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65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40000" y="6433200"/>
            <a:ext cx="27432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29B69B38-E4DC-46EC-8251-C0FF4979DB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8810" y="1556270"/>
            <a:ext cx="3458564" cy="537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 pane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</a:t>
            </a:r>
            <a:b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up to 9 different level text or headings.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select </a:t>
            </a:r>
            <a:r>
              <a:rPr lang="en-GB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Increase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or </a:t>
            </a:r>
            <a:r>
              <a:rPr lang="en-GB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Decrease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</a:t>
            </a:r>
            <a:b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 to go up a level to change the style.</a:t>
            </a: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Reset slide</a:t>
            </a:r>
            <a:br>
              <a:rPr lang="en-GB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Reset</a:t>
            </a:r>
            <a:r>
              <a:rPr lang="en-GB" altLang="da-DK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b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and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Home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Change layout</a:t>
            </a:r>
            <a:br>
              <a:rPr lang="en-GB" altLang="da-DK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1000" b="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 </a:t>
            </a: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</a:t>
            </a:r>
            <a:b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1000" b="0">
                <a:solidFill>
                  <a:schemeClr val="accent1"/>
                </a:solidFill>
                <a:latin typeface="+mn-lt"/>
                <a:ea typeface="Arial" panose="020B0604020202020204" pitchFamily="34" charset="0"/>
              </a:rPr>
              <a:t>Animations</a:t>
            </a:r>
            <a:b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latin typeface="+mn-lt"/>
                <a:ea typeface="Arial" panose="020B0604020202020204" pitchFamily="34" charset="0"/>
              </a:rPr>
              <a:t>No animated slides included,  keep animation simple e.g., fade</a:t>
            </a:r>
          </a:p>
          <a:p>
            <a:pPr marL="0" indent="0">
              <a:spcAft>
                <a:spcPts val="0"/>
              </a:spcAft>
              <a:buFont typeface="+mj-lt"/>
              <a:buNone/>
            </a:pPr>
            <a:endParaRPr lang="en-GB" sz="1000"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Click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View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tab and set tick mark next to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Hint: Alt + F9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for quick view of guides</a:t>
            </a:r>
            <a:b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Mac: </a:t>
            </a:r>
            <a:r>
              <a:rPr lang="en-GB" sz="1000" b="0" i="0">
                <a:solidFill>
                  <a:srgbClr val="333333"/>
                </a:solidFill>
                <a:effectLst/>
                <a:latin typeface="+mn-lt"/>
              </a:rPr>
              <a:t>⌘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+ option + ctrl + G</a:t>
            </a:r>
            <a:endParaRPr lang="en-GB" sz="1000">
              <a:latin typeface="+mn-lt"/>
              <a:ea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br>
              <a:rPr lang="en-GB" altLang="da-DK" sz="1000" b="0" kern="1200" noProof="1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endParaRPr lang="en-GB" sz="1000">
              <a:latin typeface="+mn-lt"/>
              <a:ea typeface="Arial" panose="020B0604020202020204" pitchFamily="34" charset="0"/>
            </a:endParaRP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F569F601-11CF-4F09-9ACA-29DB61293B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59275" y="1556270"/>
            <a:ext cx="347345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Pictures</a:t>
            </a:r>
            <a:endParaRPr lang="en-GB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None/>
              <a:defRPr/>
            </a:pP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On slides with picture placeholder click icon, </a:t>
            </a:r>
            <a:b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elect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Image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Tools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options on Templafy ribbon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and select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or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Paste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. Then move the picture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within the placeholder to focus. </a:t>
            </a:r>
            <a:endParaRPr lang="en-GB" altLang="da-DK" sz="1200" b="0" i="0" u="none" cap="none" noProof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0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Crop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focus of the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SHIFT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while 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Hint: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graphic. If this happens, select the picture, right-click and choose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Send to Back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Keep the audience engaged with the simple rule of one concept per slide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Run the Accessibility Checker, found under the Review tab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charts and diagrams use the secondary colour palette in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 order shown in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Custom Colours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make provision for colour blindness</a:t>
            </a:r>
            <a:endParaRPr lang="en-GB" altLang="da-DK" sz="1000" b="0" kern="1200" noProof="1">
              <a:solidFill>
                <a:schemeClr val="tx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2682DB02-2CDA-471F-B752-2FCF9D5016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57481" y="1561190"/>
            <a:ext cx="3473450" cy="380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and footer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Apply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to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All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Apply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Best practice: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1000" b="0" kern="1200" noProof="1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10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Colours and order of use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Where one or two colours adequately convey the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information, then the primary palette should be used</a:t>
            </a:r>
            <a:endParaRPr lang="en-GB" altLang="da-DK" sz="10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BB584EE-8C00-4508-B274-AFA10B3ABB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4742" y="4676636"/>
            <a:ext cx="475428" cy="176762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41BC802C-A869-4D85-92E3-B3EBC84B5E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05638" y="3988871"/>
            <a:ext cx="328881" cy="505501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F7E1D6D1-B653-444A-A572-F87B91C855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44742" y="3256159"/>
            <a:ext cx="538465" cy="172841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A91EB139-9D90-427B-9229-AFB288306F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14612" y="2732345"/>
            <a:ext cx="313788" cy="5439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9302297C-8714-4F04-80C4-D88FCB711B8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54895" y="2350953"/>
            <a:ext cx="378293" cy="5433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3E34AB-E599-431C-B998-23EB2D8661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485" y="2558845"/>
            <a:ext cx="457143" cy="25714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2902734-3D03-4C28-A006-0BEC608D23B2}"/>
              </a:ext>
            </a:extLst>
          </p:cNvPr>
          <p:cNvGrpSpPr/>
          <p:nvPr userDrawn="1"/>
        </p:nvGrpSpPr>
        <p:grpSpPr>
          <a:xfrm>
            <a:off x="11353188" y="5065031"/>
            <a:ext cx="180000" cy="608519"/>
            <a:chOff x="11353188" y="5592256"/>
            <a:chExt cx="180000" cy="60851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B58C93-1F46-455C-8D5F-F2CD48D279E9}"/>
                </a:ext>
              </a:extLst>
            </p:cNvPr>
            <p:cNvSpPr txBox="1"/>
            <p:nvPr userDrawn="1"/>
          </p:nvSpPr>
          <p:spPr>
            <a:xfrm>
              <a:off x="11353188" y="5807237"/>
              <a:ext cx="180000" cy="1800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A2DB1B-A420-4B12-85ED-CF483E503527}"/>
                </a:ext>
              </a:extLst>
            </p:cNvPr>
            <p:cNvSpPr txBox="1"/>
            <p:nvPr userDrawn="1"/>
          </p:nvSpPr>
          <p:spPr>
            <a:xfrm>
              <a:off x="11353188" y="602077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0F578B-638A-4F2E-801D-451C157902C7}"/>
                </a:ext>
              </a:extLst>
            </p:cNvPr>
            <p:cNvSpPr txBox="1"/>
            <p:nvPr userDrawn="1"/>
          </p:nvSpPr>
          <p:spPr>
            <a:xfrm>
              <a:off x="11353188" y="5592256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4" name="Title 2">
            <a:extLst>
              <a:ext uri="{FF2B5EF4-FFF2-40B4-BE49-F238E27FC236}">
                <a16:creationId xmlns:a16="http://schemas.microsoft.com/office/drawing/2014/main" id="{88AC562C-7CEE-4D41-9A95-F1606A2EB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0" y="504000"/>
            <a:ext cx="7172327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Tips and Tricks: user guide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091B5-7F19-4FC3-BFBD-9868B3E235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01231" y="1585888"/>
            <a:ext cx="873267" cy="119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A0E2-DFA0-4F60-BCDA-05EE8CD09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1" b="14057"/>
          <a:stretch/>
        </p:blipFill>
        <p:spPr>
          <a:xfrm>
            <a:off x="7127918" y="1787380"/>
            <a:ext cx="700482" cy="7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4591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P Agenda Section" hidden="1"/>
          <p:cNvGrpSpPr/>
          <p:nvPr userDrawn="1"/>
        </p:nvGrpSpPr>
        <p:grpSpPr>
          <a:xfrm>
            <a:off x="561176" y="1824042"/>
            <a:ext cx="11044248" cy="369332"/>
            <a:chOff x="1630533" y="2085631"/>
            <a:chExt cx="11044247" cy="369332"/>
          </a:xfrm>
        </p:grpSpPr>
        <p:sp>
          <p:nvSpPr>
            <p:cNvPr id="20" name="Section Title"/>
            <p:cNvSpPr txBox="1">
              <a:spLocks/>
            </p:cNvSpPr>
            <p:nvPr userDrawn="1"/>
          </p:nvSpPr>
          <p:spPr>
            <a:xfrm>
              <a:off x="1630533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22" name="Slide Number"/>
            <p:cNvSpPr txBox="1">
              <a:spLocks/>
            </p:cNvSpPr>
            <p:nvPr userDrawn="1"/>
          </p:nvSpPr>
          <p:spPr>
            <a:xfrm>
              <a:off x="12037786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561176" y="2384090"/>
            <a:ext cx="11044248" cy="369332"/>
            <a:chOff x="1547504" y="2616963"/>
            <a:chExt cx="11044248" cy="369332"/>
          </a:xfrm>
          <a:noFill/>
        </p:grpSpPr>
        <p:sp>
          <p:nvSpPr>
            <p:cNvPr id="32" name="Section Title"/>
            <p:cNvSpPr txBox="1">
              <a:spLocks/>
            </p:cNvSpPr>
            <p:nvPr userDrawn="1"/>
          </p:nvSpPr>
          <p:spPr>
            <a:xfrm>
              <a:off x="1547504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34" name="Slide Number"/>
            <p:cNvSpPr txBox="1">
              <a:spLocks/>
            </p:cNvSpPr>
            <p:nvPr userDrawn="1"/>
          </p:nvSpPr>
          <p:spPr>
            <a:xfrm>
              <a:off x="11954758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561176" y="2943456"/>
            <a:ext cx="11044248" cy="369332"/>
            <a:chOff x="2062894" y="3155687"/>
            <a:chExt cx="11044247" cy="369332"/>
          </a:xfrm>
        </p:grpSpPr>
        <p:sp>
          <p:nvSpPr>
            <p:cNvPr id="39" name="Section Title"/>
            <p:cNvSpPr txBox="1">
              <a:spLocks/>
            </p:cNvSpPr>
            <p:nvPr userDrawn="1"/>
          </p:nvSpPr>
          <p:spPr>
            <a:xfrm>
              <a:off x="2062894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41" name="Slide Number"/>
            <p:cNvSpPr txBox="1">
              <a:spLocks/>
            </p:cNvSpPr>
            <p:nvPr userDrawn="1"/>
          </p:nvSpPr>
          <p:spPr>
            <a:xfrm>
              <a:off x="12470147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561176" y="3502822"/>
            <a:ext cx="11044248" cy="369332"/>
            <a:chOff x="2062894" y="3694411"/>
            <a:chExt cx="11044248" cy="369332"/>
          </a:xfrm>
          <a:noFill/>
        </p:grpSpPr>
        <p:sp>
          <p:nvSpPr>
            <p:cNvPr id="46" name="Section Title"/>
            <p:cNvSpPr txBox="1">
              <a:spLocks/>
            </p:cNvSpPr>
            <p:nvPr userDrawn="1"/>
          </p:nvSpPr>
          <p:spPr>
            <a:xfrm>
              <a:off x="2062894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48" name="Slide Number"/>
            <p:cNvSpPr txBox="1">
              <a:spLocks/>
            </p:cNvSpPr>
            <p:nvPr userDrawn="1"/>
          </p:nvSpPr>
          <p:spPr>
            <a:xfrm>
              <a:off x="12470148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412AA-C027-4FE7-B3CE-FC0157DDC117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75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561804" y="1933043"/>
            <a:ext cx="9499096" cy="369332"/>
            <a:chOff x="1685325" y="2085631"/>
            <a:chExt cx="5598384" cy="369332"/>
          </a:xfrm>
        </p:grpSpPr>
        <p:sp>
          <p:nvSpPr>
            <p:cNvPr id="72" name="Section Title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Section Number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74" name="Slide Number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imeslot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Responsible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Duration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561798" y="2566133"/>
            <a:ext cx="9499097" cy="369332"/>
            <a:chOff x="1685318" y="2085631"/>
            <a:chExt cx="5598384" cy="369332"/>
          </a:xfrm>
        </p:grpSpPr>
        <p:sp>
          <p:nvSpPr>
            <p:cNvPr id="79" name="Section Title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18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Section Number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81" name="Slide Number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imeslot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Responsible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Duration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361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3301" y="1815550"/>
            <a:ext cx="4919886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5750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35750" y="4798909"/>
            <a:ext cx="4897436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3525" y="6168154"/>
            <a:ext cx="4919663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7988" y="438150"/>
            <a:ext cx="5802312" cy="5999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50209E-5684-4C50-9EBE-2E57ECACFA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57012" y="5682020"/>
            <a:ext cx="9144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8704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2" y="0"/>
            <a:ext cx="598169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155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155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155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155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50209E-5684-4C50-9EBE-2E57ECACFA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014433" y="5682021"/>
            <a:ext cx="9144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934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bg>
      <p:bgPr>
        <a:solidFill>
          <a:srgbClr val="E6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37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37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37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37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50209E-5684-4C50-9EBE-2E57ECACFA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014433" y="5682021"/>
            <a:ext cx="9144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9963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50209E-5684-4C50-9EBE-2E57ECACFA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57012" y="5682020"/>
            <a:ext cx="9144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FE53F9-F5EA-4BE2-88BA-EFAE32BFA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298" y="2449607"/>
            <a:ext cx="53244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Optional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58D72D-3682-4C24-8D74-1B66D57582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298" y="2829762"/>
            <a:ext cx="5324400" cy="12332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 or headline.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28C92DC-D9EA-4F1E-A648-F7F213DBF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411" y="6169025"/>
            <a:ext cx="5322534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B5752-C9F0-4ED5-8347-076F042390C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DCA93-8550-4F0B-8AD2-EB331604A3F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89F144-0437-4158-BDC0-52ACE9C6D93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9A39177-17B9-4B40-AC65-B8FBC856C1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298" y="4424593"/>
            <a:ext cx="53244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Supporting copy, 25 words</a:t>
            </a:r>
          </a:p>
        </p:txBody>
      </p:sp>
    </p:spTree>
    <p:extLst>
      <p:ext uri="{BB962C8B-B14F-4D97-AF65-F5344CB8AC3E}">
        <p14:creationId xmlns:p14="http://schemas.microsoft.com/office/powerpoint/2010/main" val="17666294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4961DAD4-E8B8-4FF0-A559-111159986D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13" y="1811339"/>
            <a:ext cx="10874375" cy="4354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89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FB58F2-0121-4A01-978D-3A1AE02D6C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/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4545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FB58F2-0121-4A01-978D-3A1AE02D6C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0291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FB58F2-0121-4A01-978D-3A1AE02D6C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43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4 x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ading">
            <a:extLst>
              <a:ext uri="{FF2B5EF4-FFF2-40B4-BE49-F238E27FC236}">
                <a16:creationId xmlns:a16="http://schemas.microsoft.com/office/drawing/2014/main" id="{02363EEB-3262-480B-9002-8573383FA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87136"/>
            <a:ext cx="5856000" cy="16927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 heading">
            <a:extLst>
              <a:ext uri="{FF2B5EF4-FFF2-40B4-BE49-F238E27FC236}">
                <a16:creationId xmlns:a16="http://schemas.microsoft.com/office/drawing/2014/main" id="{33D3F84F-EDA3-4310-8C4D-6D45477EF8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692696"/>
            <a:ext cx="58560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9FA60212-D845-4B0B-87D3-24C349E86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557338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1820554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6" y="0"/>
            <a:ext cx="5978523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3476" y="3429000"/>
            <a:ext cx="5978523" cy="3424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11E1F46-CF8D-41E7-86DC-F12934ACC2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0478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CB9AF1-5D82-4D25-9A96-CEE597A2C4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11585301" y="280681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241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7" y="4666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0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11E1F46-CF8D-41E7-86DC-F12934ACC2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CB9AF1-5D82-4D25-9A96-CEE597A2C4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8588621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906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13998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11E1F46-CF8D-41E7-86DC-F12934ACC2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283194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CB9AF1-5D82-4D25-9A96-CEE597A2C4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8594163" y="283194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79155AB-1D70-49B5-B71B-D88DC1DE49A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 rot="16200000">
            <a:off x="8592573" y="6246000"/>
            <a:ext cx="810000" cy="414000"/>
          </a:xfrm>
          <a:prstGeom prst="rect">
            <a:avLst/>
          </a:prstGeom>
        </p:spPr>
        <p:txBody>
          <a:bodyPr wrap="none" lIns="72000" tIns="72000" rIns="72000" bIns="72000" anchor="ctr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AE8022-22E8-4B58-86AC-B02F133EDB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 rot="16200000">
            <a:off x="11577477" y="6246000"/>
            <a:ext cx="810000" cy="414000"/>
          </a:xfrm>
          <a:prstGeom prst="rect">
            <a:avLst/>
          </a:prstGeom>
        </p:spPr>
        <p:txBody>
          <a:bodyPr wrap="none" lIns="72000" tIns="72000" rIns="72000" bIns="72000" anchor="ctr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54800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4000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11E1F46-CF8D-41E7-86DC-F12934ACC2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1673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CB9AF1-5D82-4D25-9A96-CEE597A2C4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8594163" y="1673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79155AB-1D70-49B5-B71B-D88DC1DE49A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 rot="16200000">
            <a:off x="8595096" y="3955335"/>
            <a:ext cx="810000" cy="414000"/>
          </a:xfrm>
          <a:prstGeom prst="rect">
            <a:avLst/>
          </a:prstGeom>
        </p:spPr>
        <p:txBody>
          <a:bodyPr wrap="none" lIns="72000" tIns="72000" rIns="72000" bIns="72000" anchor="ctr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AE8022-22E8-4B58-86AC-B02F133EDB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 rot="16200000">
            <a:off x="11580000" y="3955335"/>
            <a:ext cx="810000" cy="414000"/>
          </a:xfrm>
          <a:prstGeom prst="rect">
            <a:avLst/>
          </a:prstGeom>
        </p:spPr>
        <p:txBody>
          <a:bodyPr wrap="none" lIns="72000" tIns="72000" rIns="72000" bIns="72000" anchor="ctr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5EF5F-A950-4EEB-912E-C1344B49987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219019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4798DC-9296-4D30-9DA5-BDC358E6EF4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9204000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840F3F-B273-42FB-A882-0C65986025F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8595096" y="6246000"/>
            <a:ext cx="810000" cy="414000"/>
          </a:xfrm>
          <a:prstGeom prst="rect">
            <a:avLst/>
          </a:prstGeom>
        </p:spPr>
        <p:txBody>
          <a:bodyPr wrap="none" lIns="72000" tIns="72000" rIns="72000" bIns="72000" anchor="ctr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9B110C3-237D-40A2-8BB0-6A0CBB12690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11580000" y="6246000"/>
            <a:ext cx="810000" cy="414000"/>
          </a:xfrm>
          <a:prstGeom prst="rect">
            <a:avLst/>
          </a:prstGeom>
        </p:spPr>
        <p:txBody>
          <a:bodyPr wrap="none" lIns="72000" tIns="72000" rIns="72000" bIns="72000" anchor="ctr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9559373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6A74B7-0138-4C1A-B192-C4EDDAF5B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99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993849-C70A-43E3-B4BF-04ED2FFD3E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2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63C50-11C7-4BFC-AE83-8C2AEB2CE3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8557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F095D08-9A5A-4A59-BF93-27D1282F1C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63220" y="1819291"/>
            <a:ext cx="162000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6BE0C6B-DD4C-454C-89F0-DABA457C6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7688" y="2428568"/>
            <a:ext cx="1620325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855C4F6-4FB3-4AA9-B6B4-F8839C2BD31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13989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C73C621-2D83-4499-A933-1475E5E0A3F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12607" y="1811337"/>
            <a:ext cx="1620581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8AEEC8B-F04A-4BDA-B86F-0EB589D7710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12607" y="2428568"/>
            <a:ext cx="1620581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03FF1F2B-D7B4-46D8-A112-C1D8006A5AB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58813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7FC0C48-2F5A-49DE-A1F7-6D7E7ABC6DF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57688" y="4074293"/>
            <a:ext cx="1620325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D755234-5CCB-4162-993B-F41E4FD3E36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57688" y="4693197"/>
            <a:ext cx="1620325" cy="14743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07FBFC5-529A-439A-9CED-34DCBB7A4D7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213989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8E85E58-A2F9-4173-8405-C131D957BE6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12608" y="4074293"/>
            <a:ext cx="162058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4E48FD3-2DF4-490C-BC3A-79C5D5E4594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12608" y="4691523"/>
            <a:ext cx="1620580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39DE08E-33C3-4C1A-920B-B4952579A9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453469" y="3431888"/>
            <a:ext cx="666383" cy="268517"/>
          </a:xfrm>
          <a:prstGeom prst="rect">
            <a:avLst/>
          </a:prstGeom>
        </p:spPr>
        <p:txBody>
          <a:bodyPr wrap="none" lIns="72000" tIns="72000" rIns="72000" bIns="72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ADEF27B-D3B5-4D67-80D1-4FBDAC215B3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 rot="16200000">
            <a:off x="453211" y="5694844"/>
            <a:ext cx="666383" cy="268517"/>
          </a:xfrm>
          <a:prstGeom prst="rect">
            <a:avLst/>
          </a:prstGeom>
        </p:spPr>
        <p:txBody>
          <a:bodyPr wrap="none" lIns="72000" tIns="72000" rIns="72000" bIns="72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3DF6266-E452-4600-B76D-01E43F526B1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 rot="16200000">
            <a:off x="6004642" y="3431889"/>
            <a:ext cx="666383" cy="268517"/>
          </a:xfrm>
          <a:prstGeom prst="rect">
            <a:avLst/>
          </a:prstGeom>
        </p:spPr>
        <p:txBody>
          <a:bodyPr wrap="none" lIns="72000" tIns="72000" rIns="72000" bIns="72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2FDDE29-1FCD-45BC-9F61-9D5ACB6BD00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 rot="16200000">
            <a:off x="6004384" y="5694845"/>
            <a:ext cx="666383" cy="268517"/>
          </a:xfrm>
          <a:prstGeom prst="rect">
            <a:avLst/>
          </a:prstGeom>
        </p:spPr>
        <p:txBody>
          <a:bodyPr wrap="none" lIns="72000" tIns="72000" rIns="72000" bIns="72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2D67D-E75E-4FDA-B80E-DF09465F131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DBCF9-9BBC-4CB0-8AAB-EAF7233B286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892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8E2ACE6-F563-4935-AADD-646F5A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924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BF97E46-53D1-4953-BBD5-61A9FE2870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47A1D-3A44-41D2-96DC-50329243F7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1338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9A8536C-53FD-45BF-AAD4-691D41EB77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09838" y="1811338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E99D2E04-AF1A-477F-BE00-FD46AD230D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9838" y="2148377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E4473462-6DBF-4CCC-A6AC-38FCC1A400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9838" y="2506170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0F9B3FD-33FC-47B7-A55F-8837D290FD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8813" y="4048913"/>
            <a:ext cx="1620837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E6CCB00-C548-4856-97AA-A87A3B2102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9838" y="4046837"/>
            <a:ext cx="3466800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D68A386-E7E7-4D7E-B30F-C6A501A450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9838" y="4383240"/>
            <a:ext cx="346680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229370C-CF34-4897-A491-DD8356E5A2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09838" y="4746256"/>
            <a:ext cx="3466800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94C374F-5D8B-4E1F-9A0A-59AEA49893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5364" y="1811338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25F170-ACD3-4EA7-A988-78BB6A8BE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14" y="1811338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5B3C7AC-3DD4-468D-B769-D7F95B1E3A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14" y="2148377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8BB41CC-EE94-463A-A774-E299849F39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3514" y="2506170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5CE8B50-7BAD-4691-8EDC-DC0FCBBD36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5364" y="4048913"/>
            <a:ext cx="1609424" cy="16208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220FE3A-3350-471A-A650-93EB6EC4D5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3514" y="4046837"/>
            <a:ext cx="3458262" cy="2775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FDA7D31-4A3E-426B-98C5-ADB0C1B21E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3514" y="4383240"/>
            <a:ext cx="3458262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935079C-6EB7-4503-B5A5-1E4C1B6B7D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514" y="4746256"/>
            <a:ext cx="3458262" cy="92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2FE0BB-1D09-4885-A8D3-0BAC93985B7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F26512-AFB7-4B55-AF32-599B7CB704D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066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AD7492D-0E64-45CC-A859-E7CE52A2AF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5D83A1-C6F6-46CC-8958-ABC1919A23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10B892F0-8257-4FAD-85E3-B26408DF57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881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21C404D7-5842-4DB4-BABE-B609B13B2F6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881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DE5402FE-B3D6-470A-9461-A16AF7B6BDF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5098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05E1A72C-E82E-4E64-BAEC-CFF927BE74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5098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25098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0322F05F-A846-4F1D-8608-F25BAF958C5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5098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6B6ECB26-DA92-4B85-8AC8-467B27BE16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5098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608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D21DAC54-032F-4409-9C91-4215B6225A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3608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2" name="Text Placeholder 17">
            <a:extLst>
              <a:ext uri="{FF2B5EF4-FFF2-40B4-BE49-F238E27FC236}">
                <a16:creationId xmlns:a16="http://schemas.microsoft.com/office/drawing/2014/main" id="{BD9BE25C-4B0F-4BFB-A979-101E2CF0775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608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43608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06" name="Text Placeholder 17">
            <a:extLst>
              <a:ext uri="{FF2B5EF4-FFF2-40B4-BE49-F238E27FC236}">
                <a16:creationId xmlns:a16="http://schemas.microsoft.com/office/drawing/2014/main" id="{538F1C9B-5191-46A7-9988-721C27A19C0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3608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5" name="Text Placeholder 17">
            <a:extLst>
              <a:ext uri="{FF2B5EF4-FFF2-40B4-BE49-F238E27FC236}">
                <a16:creationId xmlns:a16="http://schemas.microsoft.com/office/drawing/2014/main" id="{2F155F4B-6C77-4B10-82CF-87AB808A21A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3608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188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09" name="Text Placeholder 17">
            <a:extLst>
              <a:ext uri="{FF2B5EF4-FFF2-40B4-BE49-F238E27FC236}">
                <a16:creationId xmlns:a16="http://schemas.microsoft.com/office/drawing/2014/main" id="{E2A5260C-8898-438D-B353-AD58CE7F051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1188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08" name="Text Placeholder 17">
            <a:extLst>
              <a:ext uri="{FF2B5EF4-FFF2-40B4-BE49-F238E27FC236}">
                <a16:creationId xmlns:a16="http://schemas.microsoft.com/office/drawing/2014/main" id="{5A64AB6E-B6C5-437A-BC9D-1E3CA90B935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188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621188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2" name="Text Placeholder 17">
            <a:extLst>
              <a:ext uri="{FF2B5EF4-FFF2-40B4-BE49-F238E27FC236}">
                <a16:creationId xmlns:a16="http://schemas.microsoft.com/office/drawing/2014/main" id="{D4751E6E-E50B-47BB-B845-1A9F2628A2B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1188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1" name="Text Placeholder 17">
            <a:extLst>
              <a:ext uri="{FF2B5EF4-FFF2-40B4-BE49-F238E27FC236}">
                <a16:creationId xmlns:a16="http://schemas.microsoft.com/office/drawing/2014/main" id="{975635CB-AC22-40BF-A843-11EE49D4147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21188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59738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15" name="Text Placeholder 17">
            <a:extLst>
              <a:ext uri="{FF2B5EF4-FFF2-40B4-BE49-F238E27FC236}">
                <a16:creationId xmlns:a16="http://schemas.microsoft.com/office/drawing/2014/main" id="{5B08EEF1-2090-4FAE-AC3E-FFAC897FCEA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059738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4" name="Text Placeholder 17">
            <a:extLst>
              <a:ext uri="{FF2B5EF4-FFF2-40B4-BE49-F238E27FC236}">
                <a16:creationId xmlns:a16="http://schemas.microsoft.com/office/drawing/2014/main" id="{3C08BCDD-2691-4AF7-A41E-E91D54C11EA4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059738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9CB52F2D-7A68-4FFC-9178-804A881AE302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8059738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18" name="Text Placeholder 17">
            <a:extLst>
              <a:ext uri="{FF2B5EF4-FFF2-40B4-BE49-F238E27FC236}">
                <a16:creationId xmlns:a16="http://schemas.microsoft.com/office/drawing/2014/main" id="{5397A6B8-13D3-476E-955F-CC207462FDF5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059738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17" name="Text Placeholder 17">
            <a:extLst>
              <a:ext uri="{FF2B5EF4-FFF2-40B4-BE49-F238E27FC236}">
                <a16:creationId xmlns:a16="http://schemas.microsoft.com/office/drawing/2014/main" id="{1E422504-E303-4775-96E5-CDFBC2296AC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059738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9910763" y="1810800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Person</a:t>
            </a:r>
          </a:p>
        </p:txBody>
      </p:sp>
      <p:sp>
        <p:nvSpPr>
          <p:cNvPr id="121" name="Text Placeholder 17">
            <a:extLst>
              <a:ext uri="{FF2B5EF4-FFF2-40B4-BE49-F238E27FC236}">
                <a16:creationId xmlns:a16="http://schemas.microsoft.com/office/drawing/2014/main" id="{255BDC5E-237D-43C8-A260-67FBC77B0827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910763" y="3202568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0" name="Text Placeholder 17">
            <a:extLst>
              <a:ext uri="{FF2B5EF4-FFF2-40B4-BE49-F238E27FC236}">
                <a16:creationId xmlns:a16="http://schemas.microsoft.com/office/drawing/2014/main" id="{78D758A1-4B6F-4B0F-B561-8A5C8AE2A7C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910763" y="3432852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82B0B00E-3F93-46FF-912B-59CB8675DE2A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9910763" y="4195081"/>
            <a:ext cx="1620837" cy="1295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Person</a:t>
            </a:r>
          </a:p>
        </p:txBody>
      </p:sp>
      <p:sp>
        <p:nvSpPr>
          <p:cNvPr id="124" name="Text Placeholder 17">
            <a:extLst>
              <a:ext uri="{FF2B5EF4-FFF2-40B4-BE49-F238E27FC236}">
                <a16:creationId xmlns:a16="http://schemas.microsoft.com/office/drawing/2014/main" id="{7BAFC583-D5A0-4ABC-9964-5D972B3932B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910763" y="5573263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23" name="Text Placeholder 17">
            <a:extLst>
              <a:ext uri="{FF2B5EF4-FFF2-40B4-BE49-F238E27FC236}">
                <a16:creationId xmlns:a16="http://schemas.microsoft.com/office/drawing/2014/main" id="{35BE1316-440D-4B2F-90B1-C60EC44F780A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910763" y="5803547"/>
            <a:ext cx="1620837" cy="3623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5559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1A6EFB-C03E-4005-AAF4-412354479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09B4CB-EF80-4A5E-B0DF-A4976B3C4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53AFA-7E1E-465D-920B-606276C5A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812" y="227797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66B5CBD-8D6D-4BBC-9518-814944563D2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09838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35578B0A-D320-4721-8EA7-7524EFD0C2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0983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304BF809-0E6F-46AF-BA15-C829B7B79A58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61699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13F823F4-043A-4B83-BE48-C6EEC0B1EA0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357688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07065A7-D341-4447-AE6B-A91CE548048E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218322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9D67B676-0169-4E1D-B485-5732B38992AE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218322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9952C130-25CE-45D7-BD81-95E1DCE8C11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062164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B6D5C63C-F0A7-431C-A34F-D630302AA90C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62164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402F2999-91E5-4B17-BBAD-6B3498DC38A4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658812" y="3812206"/>
            <a:ext cx="1620838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32424-F879-449B-B586-2980530ED3EA}"/>
              </a:ext>
            </a:extLst>
          </p:cNvPr>
          <p:cNvSpPr>
            <a:spLocks noGrp="1"/>
          </p:cNvSpPr>
          <p:nvPr>
            <p:ph type="ftr" sz="quarter" idx="9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5C7A6-CA92-47C5-A090-A1AA6411F840}"/>
              </a:ext>
            </a:extLst>
          </p:cNvPr>
          <p:cNvSpPr>
            <a:spLocks noGrp="1"/>
          </p:cNvSpPr>
          <p:nvPr>
            <p:ph type="sldNum" sz="quarter" idx="91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E5F37FC-1E52-4ADB-9749-D7275817B623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9906006" y="381220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D22332-EF6C-44AE-82B5-52E7D5618C89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9906006" y="2277976"/>
            <a:ext cx="1620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801938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798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0" y="1810800"/>
            <a:ext cx="5320800" cy="30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11E1F46-CF8D-41E7-86DC-F12934ACC2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0918244" y="4231656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CB9AF1-5D82-4D25-9A96-CEE597A2C4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366742" y="4231656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5040000"/>
            <a:ext cx="53170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27242" y="5040000"/>
            <a:ext cx="530594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3" y="5544000"/>
            <a:ext cx="5317087" cy="61990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211270" y="5544000"/>
            <a:ext cx="5321917" cy="621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</p:spTree>
    <p:extLst>
      <p:ext uri="{BB962C8B-B14F-4D97-AF65-F5344CB8AC3E}">
        <p14:creationId xmlns:p14="http://schemas.microsoft.com/office/powerpoint/2010/main" val="34292802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34704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59214" y="1811338"/>
            <a:ext cx="3471986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11E1F46-CF8D-41E7-86DC-F12934ACC2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7218344" y="335848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CB9AF1-5D82-4D25-9A96-CEE597A2C4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3514644" y="335848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62913" y="1811338"/>
            <a:ext cx="3470275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algn="ctr">
              <a:lnSpc>
                <a:spcPct val="80000"/>
              </a:lnSpc>
              <a:spcAft>
                <a:spcPts val="0"/>
              </a:spcAft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782A684-0F9A-4735-B34D-E98848E835B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 rot="16200000">
            <a:off x="10921277" y="3359338"/>
            <a:ext cx="810000" cy="414000"/>
          </a:xfrm>
          <a:prstGeom prst="rect">
            <a:avLst/>
          </a:prstGeom>
        </p:spPr>
        <p:txBody>
          <a:bodyPr wrap="none" lIns="72000" tIns="72000" rIns="72000" bIns="72000" anchor="ctr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3468687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359152" y="4176000"/>
            <a:ext cx="3471986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62913" y="4176000"/>
            <a:ext cx="3468687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3468686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356101" y="4680000"/>
            <a:ext cx="347345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9738" y="4680000"/>
            <a:ext cx="347345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</p:spTree>
    <p:extLst>
      <p:ext uri="{BB962C8B-B14F-4D97-AF65-F5344CB8AC3E}">
        <p14:creationId xmlns:p14="http://schemas.microsoft.com/office/powerpoint/2010/main" val="42202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x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"/>
          <p:cNvSpPr>
            <a:spLocks noGrp="1"/>
          </p:cNvSpPr>
          <p:nvPr>
            <p:ph idx="16"/>
          </p:nvPr>
        </p:nvSpPr>
        <p:spPr>
          <a:xfrm>
            <a:off x="407987" y="1563181"/>
            <a:ext cx="11376025" cy="48741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bg2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Sub title"/>
          <p:cNvSpPr>
            <a:spLocks noGrp="1"/>
          </p:cNvSpPr>
          <p:nvPr>
            <p:ph idx="11"/>
          </p:nvPr>
        </p:nvSpPr>
        <p:spPr>
          <a:xfrm rot="16200000">
            <a:off x="11124364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5BE22756-5286-4BDC-8986-29BD98C04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87136"/>
            <a:ext cx="5856000" cy="16927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 heading">
            <a:extLst>
              <a:ext uri="{FF2B5EF4-FFF2-40B4-BE49-F238E27FC236}">
                <a16:creationId xmlns:a16="http://schemas.microsoft.com/office/drawing/2014/main" id="{B93B38A0-2692-4DD3-B932-E4255E15C3D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692696"/>
            <a:ext cx="58560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210061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57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98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9600" y="1811338"/>
            <a:ext cx="252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11E1F46-CF8D-41E7-86DC-F12934ACC2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5365669" y="335848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CB9AF1-5D82-4D25-9A96-CEE597A2C4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2565944" y="335848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16D669-4A5E-45DD-9A09-E41F19F2233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2402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algn="ctr">
              <a:lnSpc>
                <a:spcPct val="80000"/>
              </a:lnSpc>
              <a:spcAft>
                <a:spcPts val="0"/>
              </a:spcAft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782A684-0F9A-4735-B34D-E98848E835B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 rot="16200000">
            <a:off x="8122066" y="3359338"/>
            <a:ext cx="810000" cy="414000"/>
          </a:xfrm>
          <a:prstGeom prst="rect">
            <a:avLst/>
          </a:prstGeom>
        </p:spPr>
        <p:txBody>
          <a:bodyPr wrap="none" lIns="72000" tIns="72000" rIns="72000" bIns="72000" anchor="ctr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3B3D30-F395-4C26-848C-CFE4BEE5ECD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58812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530581-03A9-48E4-9AAF-E37B2939347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459600" y="4176000"/>
            <a:ext cx="2520000" cy="244800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9E325F-4F07-4809-BB43-50F8B0E423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12402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70D1E54-FE93-45E6-8BEA-11333E53E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F2C19-994C-4A54-B085-4E6DE5A989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8814" y="4680001"/>
            <a:ext cx="2520000" cy="148119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5AD45-561D-4EBF-98EE-F40FC34DD06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459600" y="4680000"/>
            <a:ext cx="2520000" cy="148584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0FCD5C-2603-45AC-B9CD-4E151FE012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09227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28CE1F51-26D3-4AFF-AC64-50FE35F0F89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013188" y="1811338"/>
            <a:ext cx="2520000" cy="2160000"/>
          </a:xfrm>
          <a:solidFill>
            <a:schemeClr val="bg1">
              <a:lumMod val="95000"/>
            </a:schemeClr>
          </a:solidFill>
        </p:spPr>
        <p:txBody>
          <a:bodyPr tIns="504000" anchor="ctr"/>
          <a:lstStyle>
            <a:lvl1pPr algn="ctr">
              <a:lnSpc>
                <a:spcPct val="80000"/>
              </a:lnSpc>
              <a:spcAft>
                <a:spcPts val="0"/>
              </a:spcAft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5095BD3-426F-44D7-B129-1AA06A54217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10922852" y="3359338"/>
            <a:ext cx="810000" cy="414000"/>
          </a:xfrm>
          <a:prstGeom prst="rect">
            <a:avLst/>
          </a:prstGeom>
        </p:spPr>
        <p:txBody>
          <a:bodyPr wrap="none" lIns="72000" tIns="72000" rIns="72000" bIns="72000" anchor="ctr">
            <a:no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BD421C5-4249-46AF-A7DF-D2B7BC25117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013188" y="4176000"/>
            <a:ext cx="2520000" cy="296862"/>
          </a:xfrm>
        </p:spPr>
        <p:txBody>
          <a:bodyPr/>
          <a:lstStyle>
            <a:lvl1pPr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Optional heading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5A65D52-EABA-4531-B02D-B641D9A8B78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010013" y="4680000"/>
            <a:ext cx="2520000" cy="14858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>
                <a:solidFill>
                  <a:schemeClr val="accent1"/>
                </a:solidFill>
              </a:defRPr>
            </a:lvl4pPr>
            <a:lvl5pPr>
              <a:defRPr sz="2400"/>
            </a:lvl5pPr>
          </a:lstStyle>
          <a:p>
            <a:pPr lvl="0"/>
            <a:r>
              <a:rPr lang="en-GB"/>
              <a:t>16pt supporting copy approx. 25 words</a:t>
            </a:r>
          </a:p>
        </p:txBody>
      </p:sp>
    </p:spTree>
    <p:extLst>
      <p:ext uri="{BB962C8B-B14F-4D97-AF65-F5344CB8AC3E}">
        <p14:creationId xmlns:p14="http://schemas.microsoft.com/office/powerpoint/2010/main" val="21602365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4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03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502" y="2804400"/>
            <a:ext cx="3276000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8EF2ED-36D2-4840-B9E1-0A9032B9864E}"/>
              </a:ext>
            </a:extLst>
          </p:cNvPr>
          <p:cNvGrpSpPr/>
          <p:nvPr userDrawn="1"/>
        </p:nvGrpSpPr>
        <p:grpSpPr>
          <a:xfrm>
            <a:off x="658813" y="2801257"/>
            <a:ext cx="7399484" cy="1872000"/>
            <a:chOff x="658813" y="2801257"/>
            <a:chExt cx="7399484" cy="339951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97DC46-E3B8-409B-8346-E2C364D67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D14BB3-9A04-4043-BE06-23577F9374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B6101D-722B-42FE-91FC-BE90AC17C2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8297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4" y="3747600"/>
            <a:ext cx="3275434" cy="925657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032" y="3747600"/>
            <a:ext cx="3276000" cy="925657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5502" y="3747600"/>
            <a:ext cx="3276000" cy="925657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1282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5A24406-0F34-44BC-B91E-8F2322E95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437" y="3990406"/>
            <a:ext cx="4668956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30F4158-415A-49A9-A700-8F5CE11B87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437" y="3990406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E09FC0-0358-4B7E-A8CA-686AB04A1F3D}"/>
              </a:ext>
            </a:extLst>
          </p:cNvPr>
          <p:cNvCxnSpPr>
            <a:cxnSpLocks/>
          </p:cNvCxnSpPr>
          <p:nvPr userDrawn="1"/>
        </p:nvCxnSpPr>
        <p:spPr>
          <a:xfrm>
            <a:off x="658568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1518F-8E5B-4C6F-92AA-D8E3AFC4E680}"/>
              </a:ext>
            </a:extLst>
          </p:cNvPr>
          <p:cNvCxnSpPr>
            <a:cxnSpLocks/>
          </p:cNvCxnSpPr>
          <p:nvPr userDrawn="1"/>
        </p:nvCxnSpPr>
        <p:spPr>
          <a:xfrm>
            <a:off x="6211647" y="3987263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6E029F-3EE9-49EC-B5C4-06772A6A8E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437" y="4933606"/>
            <a:ext cx="4668149" cy="925657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CBCB53F-8EB6-4E3E-98D4-4576BB6BD6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3437" y="4933606"/>
            <a:ext cx="4668133" cy="925657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437" y="1811338"/>
            <a:ext cx="4668956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3437" y="1811338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1808195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9437" y="2754538"/>
            <a:ext cx="4668149" cy="925657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83437" y="2754538"/>
            <a:ext cx="4668133" cy="925657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4977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1811338"/>
            <a:ext cx="3276000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9600" y="1811338"/>
            <a:ext cx="3276000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67526" y="1811338"/>
            <a:ext cx="3263052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26" y="2754538"/>
            <a:ext cx="3276000" cy="442800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9600" y="2754538"/>
            <a:ext cx="3276000" cy="442800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67526" y="2754538"/>
            <a:ext cx="3265662" cy="442800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2B8FF-F634-4508-A663-425A9766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726" y="3990406"/>
            <a:ext cx="3276000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1C0559-3BE7-440A-BC44-5730E8D254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2574" y="3990406"/>
            <a:ext cx="3288564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 display copy, value statement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108E80-9937-48FC-A117-3E6D5E6798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7526" y="3990406"/>
            <a:ext cx="3263053" cy="774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Large display copy, value statement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423E80-DFFE-4DC4-9982-2C9AF4D209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0726" y="4863600"/>
            <a:ext cx="3276000" cy="442800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39EE30-058E-4CEF-A75D-7AF01A0CF0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2574" y="4863600"/>
            <a:ext cx="3288564" cy="442800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33C54DA-34B2-43E2-BF0E-C88148233C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526" y="4863600"/>
            <a:ext cx="3263053" cy="442800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/>
              <a:t>16pt supporting copy description approximately 20 words.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F01F31-4B67-4C43-97D1-69733F269F3F}"/>
              </a:ext>
            </a:extLst>
          </p:cNvPr>
          <p:cNvGrpSpPr/>
          <p:nvPr userDrawn="1"/>
        </p:nvGrpSpPr>
        <p:grpSpPr>
          <a:xfrm>
            <a:off x="658813" y="1811338"/>
            <a:ext cx="7395251" cy="1872000"/>
            <a:chOff x="658813" y="2801257"/>
            <a:chExt cx="7395251" cy="33995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87A5DA-9B89-4FFF-8A1C-0E55F46D52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881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A804C-F9B7-41F1-B618-D98E08E36D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57688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63F983-261D-427F-8E84-6D0E75C369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54064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94ED42-E0AD-4B74-AD36-83677FBDCE28}"/>
              </a:ext>
            </a:extLst>
          </p:cNvPr>
          <p:cNvGrpSpPr/>
          <p:nvPr userDrawn="1"/>
        </p:nvGrpSpPr>
        <p:grpSpPr>
          <a:xfrm>
            <a:off x="661420" y="3990406"/>
            <a:ext cx="7396877" cy="1872000"/>
            <a:chOff x="677863" y="2801257"/>
            <a:chExt cx="7396877" cy="339951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0AC258-8D3D-4ABE-824E-B12054F8CB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7863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B133CE-CEFC-4CE0-B26F-B5294B97E6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249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CFE73E0-38A2-41B5-A2BE-B0396BED7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4740" y="2801257"/>
              <a:ext cx="0" cy="33995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0274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800" y="1890000"/>
            <a:ext cx="3492000" cy="399600"/>
          </a:xfrm>
        </p:spPr>
        <p:txBody>
          <a:bodyPr/>
          <a:lstStyle>
            <a:lvl1pPr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8800" y="1890000"/>
            <a:ext cx="3492000" cy="399600"/>
          </a:xfrm>
        </p:spPr>
        <p:txBody>
          <a:bodyPr/>
          <a:lstStyle>
            <a:lvl1pPr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D0684-79FE-421D-A283-16684BEA0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8800" y="4125600"/>
            <a:ext cx="3492000" cy="399600"/>
          </a:xfrm>
        </p:spPr>
        <p:txBody>
          <a:bodyPr/>
          <a:lstStyle>
            <a:lvl1pPr algn="ctr"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8800" y="2292031"/>
            <a:ext cx="3492000" cy="1288800"/>
          </a:xfrm>
        </p:spPr>
        <p:txBody>
          <a:bodyPr/>
          <a:lstStyle>
            <a:lvl1pPr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8800" y="2292031"/>
            <a:ext cx="3492000" cy="1288800"/>
          </a:xfrm>
        </p:spPr>
        <p:txBody>
          <a:bodyPr/>
          <a:lstStyle>
            <a:lvl1pPr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1825F6-D7AA-467D-A7EB-01E730FF6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8800" y="4525200"/>
            <a:ext cx="3492000" cy="1288800"/>
          </a:xfrm>
        </p:spPr>
        <p:txBody>
          <a:bodyPr/>
          <a:lstStyle>
            <a:lvl1pPr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6F116D-AB1A-4A02-9AF7-1B2C6449DE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11338"/>
            <a:ext cx="0" cy="4354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A36CEC-F4BA-4EED-9C66-A18F5FB061D4}"/>
              </a:ext>
            </a:extLst>
          </p:cNvPr>
          <p:cNvCxnSpPr>
            <a:cxnSpLocks/>
          </p:cNvCxnSpPr>
          <p:nvPr userDrawn="1"/>
        </p:nvCxnSpPr>
        <p:spPr>
          <a:xfrm>
            <a:off x="2279650" y="3848514"/>
            <a:ext cx="7632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F2B72-512C-4010-85BE-147BD096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4125600"/>
            <a:ext cx="3491957" cy="399600"/>
          </a:xfrm>
        </p:spPr>
        <p:txBody>
          <a:bodyPr/>
          <a:lstStyle>
            <a:lvl1pPr algn="ctr"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Supporting heading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389F8A-A639-428F-9FFF-80A339785B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263" y="4525200"/>
            <a:ext cx="3492500" cy="1288800"/>
          </a:xfrm>
        </p:spPr>
        <p:txBody>
          <a:bodyPr/>
          <a:lstStyle>
            <a:lvl1pPr algn="ctr">
              <a:buNone/>
              <a:defRPr sz="1600"/>
            </a:lvl1pPr>
          </a:lstStyle>
          <a:p>
            <a:pPr lvl="0"/>
            <a:r>
              <a:rPr lang="en-GB"/>
              <a:t>16pt supporting copy approximately</a:t>
            </a:r>
            <a:br>
              <a:rPr lang="en-GB"/>
            </a:br>
            <a:r>
              <a:rPr lang="en-GB"/>
              <a:t>25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exercitationem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corporis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laboriosam</a:t>
            </a:r>
            <a:r>
              <a:rPr lang="en-GB"/>
              <a:t>, </a:t>
            </a:r>
            <a:r>
              <a:rPr lang="en-GB" err="1"/>
              <a:t>nsi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aliquid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commodi</a:t>
            </a:r>
            <a:r>
              <a:rPr lang="en-GB"/>
              <a:t> </a:t>
            </a:r>
            <a:r>
              <a:rPr lang="en-GB" err="1"/>
              <a:t>consequatur</a:t>
            </a:r>
            <a:r>
              <a:rPr lang="en-GB"/>
              <a:t> </a:t>
            </a:r>
            <a:r>
              <a:rPr lang="en-GB" err="1"/>
              <a:t>auteml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iure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11949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511C8CDD-36AD-4D9A-9ECB-DB3F236688F5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/>
              <a:t>Click on the icon to add media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780FC4-2FA4-41CD-8E51-33935D575E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17C92-48FF-40D7-A1DB-806E7779A9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5504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5B0387-226C-46FC-9EB2-EE61FC8E40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587958"/>
            <a:ext cx="9037637" cy="531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Main heading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F14EF7-3C01-41FF-99B8-A80CF85BC2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264D5E-B5F3-41C4-AC1D-AC0CEA36F7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BD6AC-E677-4A0A-89C6-9B9556EA429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73CDC-E785-4797-8E61-FE03967E72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391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C262F76-6DCD-4E66-8B34-63019F8A51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3477" y="0"/>
            <a:ext cx="59713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609480A-042D-452E-B40C-46C493AB9B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11584722" y="6263147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EF402-C451-403B-AB49-B445BD4E183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F47FB-DD28-4903-92F9-019BE6B8B5A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951A9D-7B15-4E0F-AEFB-270AB4181D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5404298" y="6245143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7109634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BE2879C-B203-4598-945D-0C57B7C72C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3517900"/>
            <a:ext cx="5975502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7679B5-CA7A-4028-B7EA-48119129EC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0BD3FBB-A5B1-47F3-81B5-3FEE291E14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3517900"/>
            <a:ext cx="5981700" cy="3340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EA6B574-C0B0-467A-B86A-34F42619761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0300" y="0"/>
            <a:ext cx="5975502" cy="3341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B4D3C9-227F-4C12-A17C-201A0669FE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404298" y="6245143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308FEC-24A3-412D-AB78-7B975B70F3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11585300" y="6245144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6F9DE-87EE-4FA6-8C43-E4EE13F634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404298" y="272883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9246CB4-A411-42DC-BC5C-0E23F84BBA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11585300" y="272883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9FC094-50DD-4B8B-835E-B56D2CA53D7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E1EEE-1030-455F-B1D2-6784A5351A2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0175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D7A7A7A5-234F-4CDF-903D-0AA005049FC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77D09D-81A5-450E-B93E-B8A795013F2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FCF52BA-1C21-426E-9D5A-17A91BF2EF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27500" y="0"/>
            <a:ext cx="3930952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151B424-C24A-4355-A29D-66B6937E628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4526" y="0"/>
            <a:ext cx="3924000" cy="3340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3069BA39-91D1-45E9-9627-ADB320DE089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28787" y="3529781"/>
            <a:ext cx="3930952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81A4D7-0DB1-41F3-8F9A-A623F55DE07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3113" y="3529781"/>
            <a:ext cx="3924000" cy="332821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8595221-A252-4705-BCF1-0A3EE9747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328712" y="2728829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F66C9E9-2097-4D34-81C7-DE6D7DA9F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7453038" y="2728831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C156614-0F7F-4A5C-AB53-60CAA534EA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11585300" y="2728832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FF9A1AF-FD8D-405B-8FD2-E8FC76EFE6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3328712" y="6264925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D820C2C-3448-489D-893B-C54E2CE965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7453038" y="6264927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18277A9-4401-46FD-AFDB-6A47DE68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6200000">
            <a:off x="11585300" y="6264928"/>
            <a:ext cx="811789" cy="413923"/>
          </a:xfrm>
          <a:prstGeom prst="rect">
            <a:avLst/>
          </a:prstGeom>
        </p:spPr>
        <p:txBody>
          <a:bodyPr wrap="none" lIns="144000" tIns="144000" rIns="144000" bIns="144000">
            <a:spAutoFit/>
          </a:bodyPr>
          <a:lstStyle>
            <a:lvl1pPr marL="0" indent="0">
              <a:buNone/>
              <a:defRPr sz="800"/>
            </a:lvl1pPr>
          </a:lstStyle>
          <a:p>
            <a:r>
              <a:rPr lang="en-GB"/>
              <a:t>© Copyright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1821D-7263-4C0A-B312-401281B4F61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780B1-5FD7-4476-8539-542EA95C77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27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x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"/>
          <p:cNvSpPr>
            <a:spLocks noGrp="1"/>
          </p:cNvSpPr>
          <p:nvPr>
            <p:ph idx="16"/>
          </p:nvPr>
        </p:nvSpPr>
        <p:spPr>
          <a:xfrm>
            <a:off x="6096000" y="1563181"/>
            <a:ext cx="5688012" cy="48741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bg2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Sub title"/>
          <p:cNvSpPr>
            <a:spLocks noGrp="1"/>
          </p:cNvSpPr>
          <p:nvPr>
            <p:ph idx="11"/>
          </p:nvPr>
        </p:nvSpPr>
        <p:spPr>
          <a:xfrm rot="16200000">
            <a:off x="11124364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5BE22756-5286-4BDC-8986-29BD98C04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87136"/>
            <a:ext cx="5856000" cy="16927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 heading">
            <a:extLst>
              <a:ext uri="{FF2B5EF4-FFF2-40B4-BE49-F238E27FC236}">
                <a16:creationId xmlns:a16="http://schemas.microsoft.com/office/drawing/2014/main" id="{B93B38A0-2692-4DD3-B932-E4255E15C3D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692696"/>
            <a:ext cx="58560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CA43DA28-A106-456A-A7FA-A0AF107F13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557338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33347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57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98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4">
            <a:extLst>
              <a:ext uri="{FF2B5EF4-FFF2-40B4-BE49-F238E27FC236}">
                <a16:creationId xmlns:a16="http://schemas.microsoft.com/office/drawing/2014/main" id="{FAB32424-2569-4BE5-8F22-15750575562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8813" y="657225"/>
            <a:ext cx="1620837" cy="149618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tIns="504000" anchor="ctr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GB" sz="1800"/>
              <a:t>Person</a:t>
            </a:r>
            <a:endParaRPr lang="en-GB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E9E825B-33E5-4AE6-A4A7-0083A3962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1430" y="1961715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Position title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CD2D82-70EC-4F1A-962A-5C917098C2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1430" y="1609916"/>
            <a:ext cx="5329238" cy="2462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93EDDD-671A-4BFF-975B-45B562B84FDE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FC7CB-7010-4FFC-B901-548335AE4D22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A866-64A8-4244-A1CA-57C95BBD376F}"/>
              </a:ext>
            </a:extLst>
          </p:cNvPr>
          <p:cNvSpPr txBox="1"/>
          <p:nvPr userDrawn="1"/>
        </p:nvSpPr>
        <p:spPr>
          <a:xfrm>
            <a:off x="2511430" y="1222506"/>
            <a:ext cx="1409700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127139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EF3004D-07DD-4A07-84DE-710A16D04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5319713" cy="5795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Thank you and questions </a:t>
            </a:r>
          </a:p>
        </p:txBody>
      </p:sp>
    </p:spTree>
    <p:extLst>
      <p:ext uri="{BB962C8B-B14F-4D97-AF65-F5344CB8AC3E}">
        <p14:creationId xmlns:p14="http://schemas.microsoft.com/office/powerpoint/2010/main" val="1309715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9021764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791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470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0C0825-138B-4F0A-8FB0-C6A162396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465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2"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540EE-818B-4BD2-B896-84BDD66D1C6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CF1649-656D-4D52-90FE-38B098A6D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65" y="3045600"/>
            <a:ext cx="2894670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40000" y="6433200"/>
            <a:ext cx="27432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29B69B38-E4DC-46EC-8251-C0FF4979DB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8810" y="1556270"/>
            <a:ext cx="3458564" cy="537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 pane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</a:t>
            </a:r>
            <a:b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up to 9 different level text or headings.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select </a:t>
            </a: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or </a:t>
            </a:r>
            <a:r>
              <a:rPr lang="en-GB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</a:t>
            </a:r>
            <a:b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 to go up a level to change the style.</a:t>
            </a: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10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Reset slide</a:t>
            </a:r>
            <a:br>
              <a:rPr lang="en-GB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b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and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Change layout</a:t>
            </a:r>
            <a:br>
              <a:rPr lang="en-GB" altLang="da-DK" sz="1000" b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 </a:t>
            </a: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</a:t>
            </a:r>
            <a:b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menu of possible slide layouts</a:t>
            </a: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1000" b="0">
                <a:solidFill>
                  <a:schemeClr val="accent1"/>
                </a:solidFill>
                <a:latin typeface="+mn-lt"/>
                <a:ea typeface="Arial" panose="020B0604020202020204" pitchFamily="34" charset="0"/>
              </a:rPr>
              <a:t>Animations</a:t>
            </a:r>
            <a:br>
              <a:rPr lang="en-GB" sz="1000" b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1000">
                <a:latin typeface="+mn-lt"/>
                <a:ea typeface="Arial" panose="020B0604020202020204" pitchFamily="34" charset="0"/>
              </a:rPr>
              <a:t>No animated slides included,  keep animation simple e.g., fade</a:t>
            </a:r>
          </a:p>
          <a:p>
            <a:pPr marL="0" indent="0">
              <a:spcAft>
                <a:spcPts val="0"/>
              </a:spcAft>
              <a:buFont typeface="+mj-lt"/>
              <a:buNone/>
            </a:pPr>
            <a:endParaRPr lang="en-GB" sz="1000"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Click the </a:t>
            </a:r>
            <a:r>
              <a:rPr lang="en-GB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View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tab and set tick mark next to </a:t>
            </a:r>
            <a:r>
              <a:rPr lang="en-GB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  <a:endParaRPr lang="en-GB" altLang="da-DK" sz="1000" b="0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Hint: Alt + F9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for quick view of guides</a:t>
            </a:r>
            <a:b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altLang="da-DK" sz="10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Mac: </a:t>
            </a:r>
            <a:r>
              <a:rPr lang="en-GB" sz="1000" b="0" i="0">
                <a:solidFill>
                  <a:srgbClr val="333333"/>
                </a:solidFill>
                <a:effectLst/>
                <a:latin typeface="+mn-lt"/>
              </a:rPr>
              <a:t>⌘ </a:t>
            </a:r>
            <a:r>
              <a:rPr lang="en-GB" altLang="da-DK" sz="10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+ option + ctrl + G</a:t>
            </a:r>
            <a:endParaRPr lang="en-GB" sz="1000">
              <a:latin typeface="+mn-lt"/>
              <a:ea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br>
              <a:rPr lang="en-GB" altLang="da-DK" sz="1000" b="0" kern="1200" noProof="1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endParaRPr lang="en-GB" sz="1000">
              <a:latin typeface="+mn-lt"/>
              <a:ea typeface="Arial" panose="020B0604020202020204" pitchFamily="34" charset="0"/>
            </a:endParaRP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F569F601-11CF-4F09-9ACA-29DB61293B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59275" y="1556270"/>
            <a:ext cx="347345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Pictures</a:t>
            </a:r>
            <a:endParaRPr lang="en-GB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None/>
              <a:defRPr/>
            </a:pP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On slides with picture placeholder click icon, </a:t>
            </a:r>
            <a:b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kern="1200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elect 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Image Tools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options on Templafy ribbon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and select 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Insert 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or </a:t>
            </a:r>
            <a:r>
              <a:rPr lang="en-GB" altLang="da-DK" sz="1050" b="1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Paste</a:t>
            </a: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. Then move the picture </a:t>
            </a:r>
            <a:b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GB" altLang="da-DK" sz="1050" b="0" i="0" u="none" cap="none" noProof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within the placeholder to focus. </a:t>
            </a:r>
            <a:endParaRPr lang="en-GB" altLang="da-DK" sz="1200" b="0" i="0" u="none" cap="none" noProof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0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focus of the picture</a:t>
            </a:r>
          </a:p>
          <a:p>
            <a:pPr marL="144000" indent="-144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while 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graphic. If this happens, select the picture, right-click and choose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Keep the audience engaged with the simple rule of one concept per slide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Run the Accessibility Checker, found under the Review tab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charts and diagrams use the secondary colour palette in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 order shown in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Custom Colours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make provision for colour blindness</a:t>
            </a:r>
            <a:endParaRPr lang="en-GB" altLang="da-DK" sz="1000" b="0" kern="1200" noProof="1">
              <a:solidFill>
                <a:schemeClr val="tx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2682DB02-2CDA-471F-B752-2FCF9D5016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57481" y="1561190"/>
            <a:ext cx="3473450" cy="380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and footer</a:t>
            </a:r>
            <a:endParaRPr lang="en-GB" altLang="da-DK" sz="1200" b="1" noProof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8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Best practice: </a:t>
            </a: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10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10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10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10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80000" indent="-180000" eaLnBrk="1" hangingPunct="1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</a:p>
          <a:p>
            <a:pPr eaLnBrk="1" hangingPunct="1">
              <a:spcAft>
                <a:spcPts val="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200" b="1" noProof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Colours and order of use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Where one or two colours adequately convey the </a:t>
            </a:r>
            <a:b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0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information, then the primary palette should be used</a:t>
            </a:r>
            <a:endParaRPr lang="en-GB" altLang="da-DK" sz="10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BB584EE-8C00-4508-B274-AFA10B3ABB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4742" y="4676636"/>
            <a:ext cx="475428" cy="176762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41BC802C-A869-4D85-92E3-B3EBC84B5E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05638" y="3988871"/>
            <a:ext cx="328881" cy="505501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F7E1D6D1-B653-444A-A572-F87B91C855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44742" y="3256159"/>
            <a:ext cx="538465" cy="172841"/>
          </a:xfrm>
          <a:prstGeom prst="rect">
            <a:avLst/>
          </a:prstGeom>
        </p:spPr>
      </p:pic>
      <p:pic>
        <p:nvPicPr>
          <p:cNvPr id="37" name="Picture 19">
            <a:extLst>
              <a:ext uri="{FF2B5EF4-FFF2-40B4-BE49-F238E27FC236}">
                <a16:creationId xmlns:a16="http://schemas.microsoft.com/office/drawing/2014/main" id="{A91EB139-9D90-427B-9229-AFB288306F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14612" y="2732345"/>
            <a:ext cx="313788" cy="5439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9302297C-8714-4F04-80C4-D88FCB711B8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54895" y="2350953"/>
            <a:ext cx="378293" cy="5433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3E34AB-E599-431C-B998-23EB2D8661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485" y="2558845"/>
            <a:ext cx="457143" cy="25714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2902734-3D03-4C28-A006-0BEC608D23B2}"/>
              </a:ext>
            </a:extLst>
          </p:cNvPr>
          <p:cNvGrpSpPr/>
          <p:nvPr userDrawn="1"/>
        </p:nvGrpSpPr>
        <p:grpSpPr>
          <a:xfrm>
            <a:off x="11353188" y="5065031"/>
            <a:ext cx="180000" cy="608519"/>
            <a:chOff x="11353188" y="5592256"/>
            <a:chExt cx="180000" cy="60851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B58C93-1F46-455C-8D5F-F2CD48D279E9}"/>
                </a:ext>
              </a:extLst>
            </p:cNvPr>
            <p:cNvSpPr txBox="1"/>
            <p:nvPr userDrawn="1"/>
          </p:nvSpPr>
          <p:spPr>
            <a:xfrm>
              <a:off x="11353188" y="5807237"/>
              <a:ext cx="180000" cy="1800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A2DB1B-A420-4B12-85ED-CF483E503527}"/>
                </a:ext>
              </a:extLst>
            </p:cNvPr>
            <p:cNvSpPr txBox="1"/>
            <p:nvPr userDrawn="1"/>
          </p:nvSpPr>
          <p:spPr>
            <a:xfrm>
              <a:off x="11353188" y="6020775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0F578B-638A-4F2E-801D-451C157902C7}"/>
                </a:ext>
              </a:extLst>
            </p:cNvPr>
            <p:cNvSpPr txBox="1"/>
            <p:nvPr userDrawn="1"/>
          </p:nvSpPr>
          <p:spPr>
            <a:xfrm>
              <a:off x="11353188" y="5592256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4" name="Title 2">
            <a:extLst>
              <a:ext uri="{FF2B5EF4-FFF2-40B4-BE49-F238E27FC236}">
                <a16:creationId xmlns:a16="http://schemas.microsoft.com/office/drawing/2014/main" id="{88AC562C-7CEE-4D41-9A95-F1606A2EB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0" y="504000"/>
            <a:ext cx="7172327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Tips and Tricks: user guide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091B5-7F19-4FC3-BFBD-9868B3E235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01231" y="1585888"/>
            <a:ext cx="873267" cy="119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A0E2-DFA0-4F60-BCDA-05EE8CD09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1" b="14057"/>
          <a:stretch/>
        </p:blipFill>
        <p:spPr>
          <a:xfrm>
            <a:off x="7127918" y="1787380"/>
            <a:ext cx="700482" cy="7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45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P Agenda Section" hidden="1"/>
          <p:cNvGrpSpPr/>
          <p:nvPr userDrawn="1"/>
        </p:nvGrpSpPr>
        <p:grpSpPr>
          <a:xfrm>
            <a:off x="561176" y="1824042"/>
            <a:ext cx="11044248" cy="369332"/>
            <a:chOff x="1630533" y="2085631"/>
            <a:chExt cx="11044247" cy="369332"/>
          </a:xfrm>
        </p:grpSpPr>
        <p:sp>
          <p:nvSpPr>
            <p:cNvPr id="20" name="Section Title"/>
            <p:cNvSpPr txBox="1">
              <a:spLocks/>
            </p:cNvSpPr>
            <p:nvPr userDrawn="1"/>
          </p:nvSpPr>
          <p:spPr>
            <a:xfrm>
              <a:off x="1630533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21" name="Section Number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22" name="Slide Number"/>
            <p:cNvSpPr txBox="1">
              <a:spLocks/>
            </p:cNvSpPr>
            <p:nvPr userDrawn="1"/>
          </p:nvSpPr>
          <p:spPr>
            <a:xfrm>
              <a:off x="12037786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  <p:sp>
          <p:nvSpPr>
            <p:cNvPr id="24" name="Timeslot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28" name="Responsible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29" name="Duration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561176" y="2384090"/>
            <a:ext cx="11044248" cy="369332"/>
            <a:chOff x="1547504" y="2616963"/>
            <a:chExt cx="11044248" cy="369332"/>
          </a:xfrm>
          <a:noFill/>
        </p:grpSpPr>
        <p:sp>
          <p:nvSpPr>
            <p:cNvPr id="32" name="Section Title"/>
            <p:cNvSpPr txBox="1">
              <a:spLocks/>
            </p:cNvSpPr>
            <p:nvPr userDrawn="1"/>
          </p:nvSpPr>
          <p:spPr>
            <a:xfrm>
              <a:off x="1547504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33" name="Section Number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8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34" name="Slide Number"/>
            <p:cNvSpPr txBox="1">
              <a:spLocks/>
            </p:cNvSpPr>
            <p:nvPr userDrawn="1"/>
          </p:nvSpPr>
          <p:spPr>
            <a:xfrm>
              <a:off x="11954758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  <p:sp>
          <p:nvSpPr>
            <p:cNvPr id="35" name="Timeslot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36" name="Responsible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37" name="Duration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561176" y="2943456"/>
            <a:ext cx="11044248" cy="369332"/>
            <a:chOff x="2062894" y="3155687"/>
            <a:chExt cx="11044247" cy="369332"/>
          </a:xfrm>
        </p:grpSpPr>
        <p:sp>
          <p:nvSpPr>
            <p:cNvPr id="39" name="Section Title"/>
            <p:cNvSpPr txBox="1">
              <a:spLocks/>
            </p:cNvSpPr>
            <p:nvPr userDrawn="1"/>
          </p:nvSpPr>
          <p:spPr>
            <a:xfrm>
              <a:off x="2062894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/>
                <a:t>&lt;TEXT&gt;</a:t>
              </a:r>
            </a:p>
          </p:txBody>
        </p:sp>
        <p:sp>
          <p:nvSpPr>
            <p:cNvPr id="40" name="Section Number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80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41" name="Slide Number"/>
            <p:cNvSpPr txBox="1">
              <a:spLocks/>
            </p:cNvSpPr>
            <p:nvPr userDrawn="1"/>
          </p:nvSpPr>
          <p:spPr>
            <a:xfrm>
              <a:off x="12470147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/>
                <a:t>&lt;P&gt;</a:t>
              </a:r>
            </a:p>
          </p:txBody>
        </p:sp>
        <p:sp>
          <p:nvSpPr>
            <p:cNvPr id="42" name="Timeslot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43" name="Responsible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44" name="Duration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561176" y="3502822"/>
            <a:ext cx="11044248" cy="369332"/>
            <a:chOff x="2062894" y="3694411"/>
            <a:chExt cx="11044248" cy="369332"/>
          </a:xfrm>
          <a:noFill/>
        </p:grpSpPr>
        <p:sp>
          <p:nvSpPr>
            <p:cNvPr id="46" name="Section Title"/>
            <p:cNvSpPr txBox="1">
              <a:spLocks/>
            </p:cNvSpPr>
            <p:nvPr userDrawn="1"/>
          </p:nvSpPr>
          <p:spPr>
            <a:xfrm>
              <a:off x="2062894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2800" b="0">
                  <a:solidFill>
                    <a:srgbClr val="FF0000"/>
                  </a:solidFill>
                </a:rPr>
                <a:t>&lt;TEXT&gt;</a:t>
              </a:r>
            </a:p>
          </p:txBody>
        </p:sp>
        <p:sp>
          <p:nvSpPr>
            <p:cNvPr id="47" name="Section Number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8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48" name="Slide Number"/>
            <p:cNvSpPr txBox="1">
              <a:spLocks/>
            </p:cNvSpPr>
            <p:nvPr userDrawn="1"/>
          </p:nvSpPr>
          <p:spPr>
            <a:xfrm>
              <a:off x="12470148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2800" b="0">
                  <a:solidFill>
                    <a:srgbClr val="FF0000"/>
                  </a:solidFill>
                </a:rPr>
                <a:t>&lt;P&gt;</a:t>
              </a:r>
            </a:p>
          </p:txBody>
        </p:sp>
        <p:sp>
          <p:nvSpPr>
            <p:cNvPr id="49" name="Timeslot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50" name="Responsible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51" name="Duration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28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412AA-C027-4FE7-B3CE-FC0157DDC117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75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561804" y="1933043"/>
            <a:ext cx="9499096" cy="369332"/>
            <a:chOff x="1685325" y="2085631"/>
            <a:chExt cx="5598384" cy="369332"/>
          </a:xfrm>
        </p:grpSpPr>
        <p:sp>
          <p:nvSpPr>
            <p:cNvPr id="72" name="Section Title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Section Number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74" name="Slide Number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imeslot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Responsible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Duration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561798" y="1933043"/>
            <a:ext cx="9499097" cy="369332"/>
            <a:chOff x="1685318" y="2085631"/>
            <a:chExt cx="5598384" cy="369332"/>
          </a:xfrm>
        </p:grpSpPr>
        <p:sp>
          <p:nvSpPr>
            <p:cNvPr id="79" name="Section Title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685318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000" b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Section Number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&lt;N&gt;</a:t>
              </a:r>
            </a:p>
          </p:txBody>
        </p:sp>
        <p:sp>
          <p:nvSpPr>
            <p:cNvPr id="81" name="Slide Number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imeslot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Responsible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Duration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000" b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361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4982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x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"/>
          <p:cNvSpPr>
            <a:spLocks noGrp="1"/>
          </p:cNvSpPr>
          <p:nvPr>
            <p:ph idx="16"/>
          </p:nvPr>
        </p:nvSpPr>
        <p:spPr>
          <a:xfrm>
            <a:off x="7320136" y="1563182"/>
            <a:ext cx="4463876" cy="23640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bg2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Image">
            <a:extLst>
              <a:ext uri="{FF2B5EF4-FFF2-40B4-BE49-F238E27FC236}">
                <a16:creationId xmlns:a16="http://schemas.microsoft.com/office/drawing/2014/main" id="{74DC0607-E7C4-4457-B2C1-F4B15653800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320136" y="4073264"/>
            <a:ext cx="4463876" cy="23640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44000" tIns="72000" rIns="144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000" b="0">
                <a:solidFill>
                  <a:schemeClr val="bg2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Sub title"/>
          <p:cNvSpPr>
            <a:spLocks noGrp="1"/>
          </p:cNvSpPr>
          <p:nvPr>
            <p:ph idx="11"/>
          </p:nvPr>
        </p:nvSpPr>
        <p:spPr>
          <a:xfrm rot="16200000">
            <a:off x="11124364" y="5777663"/>
            <a:ext cx="1154263" cy="165036"/>
          </a:xfrm>
          <a:prstGeom prst="rect">
            <a:avLst/>
          </a:prstGeom>
          <a:noFill/>
        </p:spPr>
        <p:txBody>
          <a:bodyPr wrap="none" lIns="108000" tIns="36000" rIns="108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600" b="0">
                <a:solidFill>
                  <a:schemeClr val="tx1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5BE22756-5286-4BDC-8986-29BD98C04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87136"/>
            <a:ext cx="5856000" cy="16927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 heading">
            <a:extLst>
              <a:ext uri="{FF2B5EF4-FFF2-40B4-BE49-F238E27FC236}">
                <a16:creationId xmlns:a16="http://schemas.microsoft.com/office/drawing/2014/main" id="{B93B38A0-2692-4DD3-B932-E4255E15C3D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692696"/>
            <a:ext cx="58560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CA43DA28-A106-456A-A7FA-A0AF107F13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557338"/>
            <a:ext cx="5136736" cy="369332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78248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57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98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BA67-30CE-4624-801A-8583EFA4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555C0D5-EC80-4CCA-8270-4CE47862E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DAADD92-7453-4A83-91C6-B5F6E01A28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7456-7A16-4CC1-9A50-E0FF881EE5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</p:spTree>
    <p:extLst>
      <p:ext uri="{BB962C8B-B14F-4D97-AF65-F5344CB8AC3E}">
        <p14:creationId xmlns:p14="http://schemas.microsoft.com/office/powerpoint/2010/main" val="11549907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C9E77EB-1FC1-41DE-9575-67E0CB6106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8813" y="1811339"/>
            <a:ext cx="10874375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 sz="200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9958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9021764" cy="532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3791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 (unequ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69ECDF-EAA4-4EDA-BBA4-D6955429A9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2C8C5A6-3869-4A5C-B255-BB78E5C41AD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11" y="1811339"/>
            <a:ext cx="3468687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C3589E9-7FC2-430B-A305-89B31844D41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57688" y="1811339"/>
            <a:ext cx="7175499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chart/table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	</a:t>
            </a:r>
          </a:p>
          <a:p>
            <a:pPr lvl="8"/>
            <a:r>
              <a:rPr lang="en-GB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830482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 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24CF-B62D-43B3-ABC3-1EC2A3CB7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AF9701-EE58-43C3-8B35-4CE182DA9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46BCF9-C87A-4439-AC19-4B8688D7A7C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5636" y="1811339"/>
            <a:ext cx="5322890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356D59A-1FC5-4F41-AE37-8948D8490708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210300" y="1811339"/>
            <a:ext cx="5322888" cy="43545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text, image or graph/table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4160DD-C600-48D9-BAC2-EC17A0153F31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2DACF9D-B176-4395-B83A-A4F4B94814E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602C899-8005-40F8-A9B0-E4F2A7E86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3742587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101D9F4-BB9A-4CE5-84BF-D5DBCF64087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9291598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6054646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A740BB2-3E05-438D-A466-10499F9D16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1306800"/>
            <a:ext cx="5322885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4288418-885E-4C4C-9679-4E525D7DF7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1811337"/>
            <a:ext cx="10874375" cy="4354513"/>
          </a:xfrm>
        </p:spPr>
        <p:txBody>
          <a:bodyPr>
            <a:noAutofit/>
          </a:bodyPr>
          <a:lstStyle>
            <a:lvl1pPr marL="0" indent="0" eaLnBrk="1" hangingPunct="1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None/>
              <a:defRPr/>
            </a:lvl1pPr>
            <a:lvl2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>
                <a:solidFill>
                  <a:schemeClr val="accent1"/>
                </a:solidFill>
              </a:defRPr>
            </a:lvl2pPr>
            <a:lvl3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/>
            </a:lvl3pPr>
            <a:lvl4pPr marL="0" indent="0">
              <a:lnSpc>
                <a:spcPts val="32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ts val="3200"/>
              </a:lnSpc>
              <a:spcAft>
                <a:spcPts val="1200"/>
              </a:spcAft>
              <a:buNone/>
              <a:defRPr sz="2800" b="0">
                <a:solidFill>
                  <a:schemeClr val="tx1"/>
                </a:solidFill>
                <a:latin typeface="+mn-lt"/>
              </a:defRPr>
            </a:lvl5pPr>
            <a:lvl6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lnSpc>
                <a:spcPts val="3200"/>
              </a:lnSpc>
              <a:spcAft>
                <a:spcPts val="1200"/>
              </a:spcAft>
              <a:buNone/>
              <a:defRPr lang="en-GB" sz="28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>
              <a:lnSpc>
                <a:spcPts val="3200"/>
              </a:lnSpc>
              <a:spcAft>
                <a:spcPts val="1200"/>
              </a:spcAft>
              <a:defRPr lang="en-GB" sz="2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/>
              <a:t>Agenda item (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2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Styles Pane </a:t>
            </a: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Templafy ribbon to select up to </a:t>
            </a:r>
            <a:b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2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9 different levels text or headings</a:t>
            </a:r>
            <a:r>
              <a:rPr lang="en-GB"/>
              <a:t>)</a:t>
            </a:r>
          </a:p>
          <a:p>
            <a:pPr lvl="1"/>
            <a:r>
              <a:rPr lang="en-GB"/>
              <a:t>Agenda item title</a:t>
            </a:r>
          </a:p>
          <a:p>
            <a:pPr lvl="2"/>
            <a:r>
              <a:rPr lang="en-GB"/>
              <a:t>Agenda item title</a:t>
            </a:r>
          </a:p>
          <a:p>
            <a:pPr lvl="3"/>
            <a:r>
              <a:rPr lang="en-GB"/>
              <a:t>Agenda item title</a:t>
            </a:r>
          </a:p>
          <a:p>
            <a:pPr lvl="4"/>
            <a:r>
              <a:rPr lang="en-GB"/>
              <a:t>Agenda item title</a:t>
            </a:r>
          </a:p>
          <a:p>
            <a:pPr lvl="5"/>
            <a:r>
              <a:rPr lang="en-GB"/>
              <a:t>Agenda item title</a:t>
            </a:r>
          </a:p>
          <a:p>
            <a:pPr lvl="6"/>
            <a:r>
              <a:rPr lang="en-GB"/>
              <a:t>Agenda item title</a:t>
            </a:r>
          </a:p>
        </p:txBody>
      </p:sp>
    </p:spTree>
    <p:extLst>
      <p:ext uri="{BB962C8B-B14F-4D97-AF65-F5344CB8AC3E}">
        <p14:creationId xmlns:p14="http://schemas.microsoft.com/office/powerpoint/2010/main" val="16774799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26D2-19D7-4AB5-9542-4BA174D32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4DE4E882-A5E4-41BB-965A-3D0AE5DB5A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4640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E0B63-90EE-4F28-BF73-5D84708C7D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92E6-8E1C-4F22-B24D-FA8A639C2D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689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B89C57-D4B3-4832-8C4A-C49A0DD98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9021764" cy="61555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79E5C3-FE22-4D7A-8484-F9024E0C37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9021762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0FC868B-7E5D-443B-9ED2-FC88F7DD53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026150"/>
            <a:ext cx="5329237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Firstname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19A9DBE-AE7B-42AE-9DD1-81353F9A1F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8813" y="6268670"/>
            <a:ext cx="5319712" cy="17462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DDDD MMMM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728DCD-B717-4980-BBFD-CB5EAE0B2B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9B8F3E6-0C4D-46FE-AAF5-B2E9E31AD94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978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80DFF50-DB1D-448C-A6A7-F7D4CA2CC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6450" y="2411999"/>
            <a:ext cx="5136738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1109BE2-2796-4569-B0E4-9C84074DF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6450" y="3132000"/>
            <a:ext cx="5136737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34C79B3-D5C2-4EBE-BC85-0B851E8755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6450" y="6026150"/>
            <a:ext cx="5136736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B10E1F8-3123-4144-8B55-7B21F0CCB2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6450" y="6268670"/>
            <a:ext cx="5136736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F5ECD375-0233-4248-828F-785FB172D7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977257" y="441672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0827270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699F18F3-83CE-4B8C-A573-BB1430244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411999"/>
            <a:ext cx="5102416" cy="61555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Cover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3997B08-B5A4-41AD-83CF-D0095C2EAC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4" y="3132000"/>
            <a:ext cx="5102415" cy="38779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2800" kern="12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GB"/>
              <a:t>Cover 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5CFC4F1-DD06-4AC9-9EED-47E7BC6CE4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8814" y="6026150"/>
            <a:ext cx="5102414" cy="174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676BDDC-3D34-4941-A1E0-6D688809C9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813" y="6268670"/>
            <a:ext cx="5093294" cy="17462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DDDD MMMM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983477" y="0"/>
            <a:ext cx="620395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76FBC2FC-02EA-48E9-BF11-1F9E021020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D3B89D64-B650-4E0A-8B77-69ECF95B5A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818902" y="443806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00134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4 x Image Slide">
    <p:bg>
      <p:bgPr>
        <a:solidFill>
          <a:srgbClr val="FF3C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ading">
            <a:extLst>
              <a:ext uri="{FF2B5EF4-FFF2-40B4-BE49-F238E27FC236}">
                <a16:creationId xmlns:a16="http://schemas.microsoft.com/office/drawing/2014/main" id="{02363EEB-3262-480B-9002-8573383FA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87136"/>
            <a:ext cx="5856000" cy="16927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 heading">
            <a:extLst>
              <a:ext uri="{FF2B5EF4-FFF2-40B4-BE49-F238E27FC236}">
                <a16:creationId xmlns:a16="http://schemas.microsoft.com/office/drawing/2014/main" id="{33D3F84F-EDA3-4310-8C4D-6D45477EF8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692696"/>
            <a:ext cx="58560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9FA60212-D845-4B0B-87D3-24C349E86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557338"/>
            <a:ext cx="7273004" cy="677108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4400" b="0">
                <a:solidFill>
                  <a:schemeClr val="bg1"/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025292"/>
      </p:ext>
    </p:extLst>
  </p:cSld>
  <p:clrMapOvr>
    <a:masterClrMapping/>
  </p:clrMapOvr>
  <p:transition spd="slow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5C0-3CE2-46F9-86BA-958E3224B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5899579-6E1C-4071-BD34-4EA2721800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2" y="1811338"/>
            <a:ext cx="9021763" cy="30777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Optional 40pt value statement, 25 words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615C-6A84-4A9F-BB12-FFA78DB88F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4A84-2123-44DE-A4DD-AB014615DA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209F59-9D5C-4BB8-9163-D04E4093F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76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C5713-6C88-4AC1-AB4A-39C8057C1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5E4C5-1346-42A7-B2F6-C7B0E648634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1808-9673-43ED-84F6-15C685FF079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6EB7FA8C-D99A-4E16-A545-60A796085B1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F48DFA86-33C4-4DBB-A0EA-DB28DC4C2F9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42942774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E8BFB-1373-49BE-87CA-3CE4F6C625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D11F9-6DFD-4DD5-AFB1-67F1FD52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48852-0866-4A32-8068-D7E54A90AE6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3BAC3-D3BA-4C01-95C0-A58BB0B6944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423205B8-0B97-426F-8EAB-1F01749E652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17385FF2-54BC-4585-AC9A-665DB93EBA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61541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865-6617-409D-A625-B63EFCCF8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39D4-F9FA-4509-89FC-BF815A08A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726" y="2804400"/>
            <a:ext cx="4668956" cy="820800"/>
          </a:xfrm>
        </p:spPr>
        <p:txBody>
          <a:bodyPr/>
          <a:lstStyle>
            <a:lvl1pPr marL="0" indent="0"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Large display copy, value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7CA63-7F6D-4683-9329-93E1F9052B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4382" y="2804400"/>
            <a:ext cx="4668133" cy="8208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Large display copy, value statement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7DC46-E3B8-409B-8346-E2C364D67289}"/>
              </a:ext>
            </a:extLst>
          </p:cNvPr>
          <p:cNvCxnSpPr>
            <a:cxnSpLocks/>
          </p:cNvCxnSpPr>
          <p:nvPr userDrawn="1"/>
        </p:nvCxnSpPr>
        <p:spPr>
          <a:xfrm>
            <a:off x="658813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D14BB3-9A04-4043-BE06-23577F9374DC}"/>
              </a:ext>
            </a:extLst>
          </p:cNvPr>
          <p:cNvCxnSpPr>
            <a:cxnSpLocks/>
          </p:cNvCxnSpPr>
          <p:nvPr userDrawn="1"/>
        </p:nvCxnSpPr>
        <p:spPr>
          <a:xfrm>
            <a:off x="6211892" y="2801257"/>
            <a:ext cx="0" cy="187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1558ED-EF23-4024-8F74-2D73A4DB537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51288" y="3747600"/>
            <a:ext cx="4668149" cy="92565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F7573B-0AC9-49D3-B9D8-196CCF22C4D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4382" y="3747600"/>
            <a:ext cx="4668133" cy="925657"/>
          </a:xfrm>
        </p:spPr>
        <p:txBody>
          <a:bodyPr/>
          <a:lstStyle>
            <a:lvl1pPr marL="0" indent="0">
              <a:buNone/>
              <a:tabLst/>
              <a:defRPr sz="2000"/>
            </a:lvl1pPr>
          </a:lstStyle>
          <a:p>
            <a:pPr lvl="0"/>
            <a:r>
              <a:rPr lang="en-GB"/>
              <a:t>20pt body copy approximately</a:t>
            </a:r>
            <a:br>
              <a:rPr lang="en-GB"/>
            </a:br>
            <a:r>
              <a:rPr lang="en-GB"/>
              <a:t>15 words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minima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nostrum </a:t>
            </a:r>
            <a:r>
              <a:rPr lang="en-GB" err="1"/>
              <a:t>exer</a:t>
            </a:r>
            <a:r>
              <a:rPr lang="en-GB"/>
              <a:t> </a:t>
            </a:r>
            <a:r>
              <a:rPr lang="en-GB" err="1"/>
              <a:t>citat</a:t>
            </a:r>
            <a:endParaRPr lang="en-GB"/>
          </a:p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5FEAC-FB2A-4E04-A1F0-34E6995C21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5D933-4575-418D-9DE4-A56E4CA0F5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9326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3301" y="1815550"/>
            <a:ext cx="4919886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5750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35750" y="4798909"/>
            <a:ext cx="4897436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3525" y="6168154"/>
            <a:ext cx="4919663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7988" y="438150"/>
            <a:ext cx="5802312" cy="5999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E4065B15-25FC-46BC-A06F-AA8614ED84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449554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7458704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2" y="0"/>
            <a:ext cx="598169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155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155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155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1155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58A093A2-8ED3-43CD-B950-888106990D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1709340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bg>
      <p:bgPr>
        <a:solidFill>
          <a:srgbClr val="E6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42-F2AC-440D-8EA3-6B4A10536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37" y="1815550"/>
            <a:ext cx="48960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Project or service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F39B-77D8-4B38-9BD8-B41B19EE5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37" y="2195704"/>
            <a:ext cx="4897436" cy="254251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CC72B0B-AE2C-4947-B262-3AD4F0B3E0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37" y="4798909"/>
            <a:ext cx="48960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copy, 25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11A1-0BCD-484A-B3F4-35C2F6F228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37" y="6172200"/>
            <a:ext cx="4896000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173B-B80B-4919-82C0-407E51C4FFF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0242-E67D-4CC0-B6E0-04FF3307AE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AAEC3064-9F37-42F0-B69D-798280580D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8509963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75704E1-6DE3-46F7-990A-1A4A946726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FE53F9-F5EA-4BE2-88BA-EFAE32BFA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298" y="2449607"/>
            <a:ext cx="5324400" cy="215445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Optional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58D72D-3682-4C24-8D74-1B66D57582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298" y="2829762"/>
            <a:ext cx="5324400" cy="12332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GB"/>
              <a:t>Value statement or headline.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28C92DC-D9EA-4F1E-A648-F7F213DBF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411" y="6169025"/>
            <a:ext cx="5322534" cy="236538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Image caption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B5752-C9F0-4ED5-8347-076F042390C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DCA93-8550-4F0B-8AD2-EB331604A3F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89F144-0437-4158-BDC0-52ACE9C6D93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5384" y="357878"/>
            <a:ext cx="1157804" cy="304111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9A39177-17B9-4B40-AC65-B8FBC856C1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298" y="4424593"/>
            <a:ext cx="5324400" cy="6518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Supporting copy, 25 words</a:t>
            </a:r>
          </a:p>
        </p:txBody>
      </p:sp>
      <p:sp>
        <p:nvSpPr>
          <p:cNvPr id="16" name="Copyright">
            <a:extLst>
              <a:ext uri="{FF2B5EF4-FFF2-40B4-BE49-F238E27FC236}">
                <a16:creationId xmlns:a16="http://schemas.microsoft.com/office/drawing/2014/main" id="{26B28194-B07A-45AB-9333-5AF168E3549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-14501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solidFill>
                  <a:schemeClr val="bg2"/>
                </a:solidFill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7666294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tex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410B8-7C3D-484E-9302-3E6968656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4961DAD4-E8B8-4FF0-A559-111159986D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13" y="1811339"/>
            <a:ext cx="10874375" cy="4354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135014-C08C-4A66-8213-6117EBA021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BD3C9-7B98-4F8C-8059-46844677E9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74380270-8197-433E-A5D1-E3D82ED412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32095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336896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/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C618A0A1-0C41-4356-B539-41589BCD47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99945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4 x Image Slide">
    <p:bg>
      <p:bgPr>
        <a:solidFill>
          <a:srgbClr val="E4E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ading">
            <a:extLst>
              <a:ext uri="{FF2B5EF4-FFF2-40B4-BE49-F238E27FC236}">
                <a16:creationId xmlns:a16="http://schemas.microsoft.com/office/drawing/2014/main" id="{02363EEB-3262-480B-9002-8573383FA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87136"/>
            <a:ext cx="5856000" cy="16927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100" b="1">
                <a:solidFill>
                  <a:srgbClr val="FF3C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 heading">
            <a:extLst>
              <a:ext uri="{FF2B5EF4-FFF2-40B4-BE49-F238E27FC236}">
                <a16:creationId xmlns:a16="http://schemas.microsoft.com/office/drawing/2014/main" id="{33D3F84F-EDA3-4310-8C4D-6D45477EF8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7988" y="692696"/>
            <a:ext cx="58560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66700" indent="-266700">
              <a:lnSpc>
                <a:spcPct val="100000"/>
              </a:lnSpc>
              <a:spcBef>
                <a:spcPts val="1400"/>
              </a:spcBef>
              <a:buClr>
                <a:schemeClr val="accent3"/>
              </a:buClr>
              <a:buFont typeface="Arial" pitchFamily="34" charset="0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9FA60212-D845-4B0B-87D3-24C349E86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172" y="1557338"/>
            <a:ext cx="7273004" cy="677108"/>
          </a:xfrm>
          <a:prstGeom prst="rect">
            <a:avLst/>
          </a:prstGeom>
          <a:noFill/>
        </p:spPr>
        <p:txBody>
          <a:bodyPr wrap="square" lIns="0" tIns="0" rIns="0" bIns="0" numCol="1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None/>
              <a:tabLst/>
              <a:defRPr sz="4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ts val="25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2pPr>
            <a:lvl3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3pPr>
            <a:lvl4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/>
            </a:lvl4pPr>
            <a:lvl5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b="0" baseline="0"/>
            </a:lvl5pPr>
            <a:lvl6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6pPr>
            <a:lvl7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7pPr>
            <a:lvl8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8pPr>
            <a:lvl9pPr marL="809625" indent="-266700">
              <a:lnSpc>
                <a:spcPts val="2300"/>
              </a:lnSpc>
              <a:buClr>
                <a:schemeClr val="accent3"/>
              </a:buClr>
              <a:buSzPct val="80000"/>
              <a:buFont typeface="Lucida Grande"/>
              <a:buChar char="-"/>
              <a:defRPr lang="en-GB" sz="2200" b="0" dirty="0" smtClean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1D51CD-1D44-4F45-8984-9138FCC3BEFE}"/>
              </a:ext>
            </a:extLst>
          </p:cNvPr>
          <p:cNvCxnSpPr/>
          <p:nvPr/>
        </p:nvCxnSpPr>
        <p:spPr>
          <a:xfrm>
            <a:off x="0" y="1125538"/>
            <a:ext cx="12192000" cy="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23517"/>
      </p:ext>
    </p:extLst>
  </p:cSld>
  <p:clrMapOvr>
    <a:masterClrMapping/>
  </p:clrMapOvr>
  <p:transition spd="slow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/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4C55AA7F-7F5F-4DD5-975C-5E71125E73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5830333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Projec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57688" y="0"/>
            <a:ext cx="7834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2846452"/>
            <a:ext cx="3468689" cy="5825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Project title </a:t>
            </a:r>
            <a:br>
              <a:rPr lang="en-GB"/>
            </a:br>
            <a:r>
              <a:rPr lang="en-GB"/>
              <a:t>and location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2448063"/>
            <a:ext cx="3468689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B103D9E7-7EBB-4C59-9839-7BB8AD8688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9650291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AECFC4F-8375-498A-991F-37153AF1D3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8684390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772E8618-79E2-441E-943F-50F0CC1684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291598" y="3929047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8083164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H version_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EC44DA-96B3-4536-A2BE-A4A4C39FEC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0300" y="0"/>
            <a:ext cx="5981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183B-83D1-4CB6-8A61-E23A5C30DC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776F-8976-490C-A8A6-7D91B90A0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3A2356-8DEE-4080-8A9C-B49575067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D156-7C1E-46E5-86E8-2C76EDA14D7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28DD2-2CE1-49A4-B9BF-897CC02BB9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CE23DF35-FFD6-46A0-BDB8-3327ABA5D7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18852543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6" y="0"/>
            <a:ext cx="5978523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3476" y="3429000"/>
            <a:ext cx="5978523" cy="3424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A4A7345B-4D74-49C1-930D-4BBB5DA9EE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0480764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54D6592C-B81E-4F2C-B832-B37C57FA12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10480765" y="1753221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81322419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3477" y="4666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0"/>
            <a:ext cx="2988000" cy="6853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02980B71-BDCC-4079-B6D7-3CC746B414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9742702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A91B7738-066C-4911-AC10-569A55E17FD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6816453" y="4422823"/>
            <a:ext cx="4356125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7169061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1477" y="13998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D4DE-7E00-4C85-8E46-386DA1F1C92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3427200"/>
            <a:ext cx="2988000" cy="343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C6A9BF4B-165D-4233-A4AE-023A5ABBED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0480764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8F8B7E56-553E-4DA9-BD1C-5D50952E0D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7554515" y="5160885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34CEC00F-8512-460C-9061-435C1FC758A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6200000">
            <a:off x="10480765" y="180503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CC1F608D-03EF-4B00-A8C1-A5D9080D1F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 rot="16200000">
            <a:off x="7554516" y="1805037"/>
            <a:ext cx="288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5480083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5EABB-8A76-47B7-8380-C074F1F48F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1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9280FD-79BD-466C-AAFB-08DF3DCD1E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1" y="1306800"/>
            <a:ext cx="5319712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4759FA-0DD1-4D6E-BF7F-14EB13925F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8813" y="1811337"/>
            <a:ext cx="5319712" cy="4103141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add text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3B17FFEE-D7A4-4855-A18E-9969456E64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9019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CB25805-C566-44A1-98AB-CECD25417C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04000" y="0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 anchorCtr="0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4055C-F3A6-40AD-8C7B-A449B8CB967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F9D9D6-58B5-43C0-812B-30CAFE4D7A1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219019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1791A-6DA9-49D9-9AB4-C7E28CACC5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04000" y="2281335"/>
            <a:ext cx="2988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5EF5F-A950-4EEB-912E-C1344B49987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219019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4798DC-9296-4D30-9DA5-BDC358E6EF4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9204000" y="4544291"/>
            <a:ext cx="2988000" cy="2313709"/>
          </a:xfrm>
          <a:solidFill>
            <a:schemeClr val="bg1">
              <a:lumMod val="95000"/>
            </a:schemeClr>
          </a:solidFill>
        </p:spPr>
        <p:txBody>
          <a:bodyPr tIns="0" anchor="ctr" anchorCtr="0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F4C3D172-D8AB-40B9-AD21-E3633B2814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11020764" y="570088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3" name="Copyright">
            <a:extLst>
              <a:ext uri="{FF2B5EF4-FFF2-40B4-BE49-F238E27FC236}">
                <a16:creationId xmlns:a16="http://schemas.microsoft.com/office/drawing/2014/main" id="{E07B621F-C3D1-402D-8EC2-6149DBF2C88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8094515" y="570088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4" name="Copyright">
            <a:extLst>
              <a:ext uri="{FF2B5EF4-FFF2-40B4-BE49-F238E27FC236}">
                <a16:creationId xmlns:a16="http://schemas.microsoft.com/office/drawing/2014/main" id="{30093E19-D22B-454E-B253-1E3037C14F4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11020765" y="336916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5" name="Copyright">
            <a:extLst>
              <a:ext uri="{FF2B5EF4-FFF2-40B4-BE49-F238E27FC236}">
                <a16:creationId xmlns:a16="http://schemas.microsoft.com/office/drawing/2014/main" id="{9CC18F20-0ED4-4F22-9C04-D7DF968B573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8094516" y="3369165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6" name="Copyright">
            <a:extLst>
              <a:ext uri="{FF2B5EF4-FFF2-40B4-BE49-F238E27FC236}">
                <a16:creationId xmlns:a16="http://schemas.microsoft.com/office/drawing/2014/main" id="{220A206B-2A5A-432F-B817-4CF5D5214EE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11020766" y="1138029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27" name="Copyright">
            <a:extLst>
              <a:ext uri="{FF2B5EF4-FFF2-40B4-BE49-F238E27FC236}">
                <a16:creationId xmlns:a16="http://schemas.microsoft.com/office/drawing/2014/main" id="{47A70906-00C8-46B4-A8C8-E1DEAC6A2040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8094517" y="1138029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29559373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Case Stu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6A74B7-0138-4C1A-B192-C4EDDAF5B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99" y="657225"/>
            <a:ext cx="5319714" cy="532800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993849-C70A-43E3-B4BF-04ED2FFD3E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812" y="1306800"/>
            <a:ext cx="5319714" cy="24622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en-GB" sz="16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</a:pPr>
            <a:r>
              <a:rPr lang="en-GB"/>
              <a:t>Optional heading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63C50-11C7-4BFC-AE83-8C2AEB2CE3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8557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F095D08-9A5A-4A59-BF93-27D1282F1C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63220" y="1819291"/>
            <a:ext cx="162000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6BE0C6B-DD4C-454C-89F0-DABA457C6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7688" y="2428568"/>
            <a:ext cx="1620325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855C4F6-4FB3-4AA9-B6B4-F8839C2BD31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13989" y="1816568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C73C621-2D83-4499-A933-1475E5E0A3F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12607" y="1811337"/>
            <a:ext cx="1620581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8AEEC8B-F04A-4BDA-B86F-0EB589D7710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12607" y="2428568"/>
            <a:ext cx="1620581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03FF1F2B-D7B4-46D8-A112-C1D8006A5AB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58813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7FC0C48-2F5A-49DE-A1F7-6D7E7ABC6DF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57688" y="4074293"/>
            <a:ext cx="1620325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D755234-5CCB-4162-993B-F41E4FD3E36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57688" y="4693197"/>
            <a:ext cx="1620325" cy="14743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07FBFC5-529A-439A-9CED-34DCBB7A4D7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213989" y="4079523"/>
            <a:ext cx="346868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04000" anchor="ctr">
            <a:normAutofit/>
          </a:bodyPr>
          <a:lstStyle>
            <a:lvl1pPr marL="0" indent="0" algn="ctr">
              <a:lnSpc>
                <a:spcPct val="80000"/>
              </a:lnSpc>
              <a:spcAft>
                <a:spcPts val="0"/>
              </a:spcAft>
              <a:buFontTx/>
              <a:buNone/>
              <a:defRPr sz="1800"/>
            </a:lvl1pPr>
          </a:lstStyle>
          <a:p>
            <a:r>
              <a:rPr lang="en-GB"/>
              <a:t>Click here and insert </a:t>
            </a:r>
            <a:br>
              <a:rPr lang="en-GB"/>
            </a:br>
            <a:r>
              <a:rPr lang="en-GB"/>
              <a:t>image from Templafy</a:t>
            </a:r>
            <a:br>
              <a:rPr lang="en-GB"/>
            </a:br>
            <a:r>
              <a:rPr lang="en-GB"/>
              <a:t>or</a:t>
            </a:r>
            <a:br>
              <a:rPr lang="en-GB"/>
            </a:br>
            <a:r>
              <a:rPr lang="en-GB"/>
              <a:t>insert via ImageTools if </a:t>
            </a:r>
            <a:br>
              <a:rPr lang="en-GB"/>
            </a:br>
            <a:r>
              <a:rPr lang="en-GB"/>
              <a:t>image is not from Templafy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8E85E58-A2F9-4173-8405-C131D957BE6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12608" y="4074293"/>
            <a:ext cx="1620580" cy="5317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Image title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4E48FD3-2DF4-490C-BC3A-79C5D5E4594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12608" y="4691523"/>
            <a:ext cx="1620580" cy="14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GB"/>
              <a:t>16pt supporting copy approx. 15 words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2D67D-E75E-4FDA-B80E-DF09465F131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DBCF9-9BBC-4CB0-8AAB-EAF7233B286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C2BAEB83-C0F6-49C3-824E-9158159784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5441378" y="5117048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0" name="Copyright">
            <a:extLst>
              <a:ext uri="{FF2B5EF4-FFF2-40B4-BE49-F238E27FC236}">
                <a16:creationId xmlns:a16="http://schemas.microsoft.com/office/drawing/2014/main" id="{06BA3D43-5A99-42FF-9C1D-50DA5EA3C25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-100043" y="5117048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6" name="Copyright">
            <a:extLst>
              <a:ext uri="{FF2B5EF4-FFF2-40B4-BE49-F238E27FC236}">
                <a16:creationId xmlns:a16="http://schemas.microsoft.com/office/drawing/2014/main" id="{14BBA61A-149B-4318-957B-7CBC6527162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5441379" y="2885912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  <p:sp>
        <p:nvSpPr>
          <p:cNvPr id="37" name="Copyright">
            <a:extLst>
              <a:ext uri="{FF2B5EF4-FFF2-40B4-BE49-F238E27FC236}">
                <a16:creationId xmlns:a16="http://schemas.microsoft.com/office/drawing/2014/main" id="{7DF0C480-D791-4D19-B83C-E032A497413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 rot="16200000">
            <a:off x="-100042" y="2885912"/>
            <a:ext cx="1800000" cy="120705"/>
          </a:xfrm>
        </p:spPr>
        <p:txBody>
          <a:bodyPr anchor="ctr"/>
          <a:lstStyle>
            <a:lvl1pPr marL="0" indent="0" algn="l">
              <a:buNone/>
              <a:defRPr sz="800">
                <a:latin typeface="+mn-lt"/>
              </a:defRPr>
            </a:lvl1pPr>
            <a:lvl2pPr marL="360000" indent="0"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© Copyright</a:t>
            </a:r>
          </a:p>
        </p:txBody>
      </p:sp>
    </p:spTree>
    <p:extLst>
      <p:ext uri="{BB962C8B-B14F-4D97-AF65-F5344CB8AC3E}">
        <p14:creationId xmlns:p14="http://schemas.microsoft.com/office/powerpoint/2010/main" val="364808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9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68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5.xml"/><Relationship Id="rId40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63.xml"/><Relationship Id="rId53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4" Type="http://schemas.openxmlformats.org/officeDocument/2006/relationships/slideLayout" Target="../slideLayouts/slideLayout62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3.xml"/><Relationship Id="rId43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66.xml"/><Relationship Id="rId8" Type="http://schemas.openxmlformats.org/officeDocument/2006/relationships/slideLayout" Target="../slideLayouts/slideLayout26.xml"/><Relationship Id="rId51" Type="http://schemas.openxmlformats.org/officeDocument/2006/relationships/slideLayout" Target="../slideLayouts/slideLayout69.xml"/><Relationship Id="rId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59.xml"/><Relationship Id="rId54" Type="http://schemas.openxmlformats.org/officeDocument/2006/relationships/image" Target="../media/image7.sv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54.xml"/><Relationship Id="rId49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image" Target="../media/image6.png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image" Target="../media/image23.svg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8.xml"/><Relationship Id="rId3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29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55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31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53.xml"/><Relationship Id="rId35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5.xml"/><Relationship Id="rId39" Type="http://schemas.openxmlformats.org/officeDocument/2006/relationships/slideLayout" Target="../slideLayouts/slideLayout198.xml"/><Relationship Id="rId21" Type="http://schemas.openxmlformats.org/officeDocument/2006/relationships/slideLayout" Target="../slideLayouts/slideLayout180.xml"/><Relationship Id="rId34" Type="http://schemas.openxmlformats.org/officeDocument/2006/relationships/slideLayout" Target="../slideLayouts/slideLayout193.xml"/><Relationship Id="rId42" Type="http://schemas.openxmlformats.org/officeDocument/2006/relationships/slideLayout" Target="../slideLayouts/slideLayout201.xml"/><Relationship Id="rId47" Type="http://schemas.openxmlformats.org/officeDocument/2006/relationships/slideLayout" Target="../slideLayouts/slideLayout206.xml"/><Relationship Id="rId50" Type="http://schemas.openxmlformats.org/officeDocument/2006/relationships/slideLayout" Target="../slideLayouts/slideLayout209.xml"/><Relationship Id="rId55" Type="http://schemas.openxmlformats.org/officeDocument/2006/relationships/image" Target="../media/image6.png"/><Relationship Id="rId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91.xml"/><Relationship Id="rId37" Type="http://schemas.openxmlformats.org/officeDocument/2006/relationships/slideLayout" Target="../slideLayouts/slideLayout196.xml"/><Relationship Id="rId40" Type="http://schemas.openxmlformats.org/officeDocument/2006/relationships/slideLayout" Target="../slideLayouts/slideLayout199.xml"/><Relationship Id="rId45" Type="http://schemas.openxmlformats.org/officeDocument/2006/relationships/slideLayout" Target="../slideLayouts/slideLayout204.xml"/><Relationship Id="rId53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0.xml"/><Relationship Id="rId44" Type="http://schemas.openxmlformats.org/officeDocument/2006/relationships/slideLayout" Target="../slideLayouts/slideLayout203.xml"/><Relationship Id="rId52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Relationship Id="rId27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9.xml"/><Relationship Id="rId35" Type="http://schemas.openxmlformats.org/officeDocument/2006/relationships/slideLayout" Target="../slideLayouts/slideLayout194.xml"/><Relationship Id="rId43" Type="http://schemas.openxmlformats.org/officeDocument/2006/relationships/slideLayout" Target="../slideLayouts/slideLayout202.xml"/><Relationship Id="rId48" Type="http://schemas.openxmlformats.org/officeDocument/2006/relationships/slideLayout" Target="../slideLayouts/slideLayout207.xml"/><Relationship Id="rId56" Type="http://schemas.openxmlformats.org/officeDocument/2006/relationships/image" Target="../media/image23.svg"/><Relationship Id="rId8" Type="http://schemas.openxmlformats.org/officeDocument/2006/relationships/slideLayout" Target="../slideLayouts/slideLayout167.xml"/><Relationship Id="rId51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33" Type="http://schemas.openxmlformats.org/officeDocument/2006/relationships/slideLayout" Target="../slideLayouts/slideLayout192.xml"/><Relationship Id="rId38" Type="http://schemas.openxmlformats.org/officeDocument/2006/relationships/slideLayout" Target="../slideLayouts/slideLayout197.xml"/><Relationship Id="rId46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179.xml"/><Relationship Id="rId41" Type="http://schemas.openxmlformats.org/officeDocument/2006/relationships/slideLayout" Target="../slideLayouts/slideLayout200.xml"/><Relationship Id="rId54" Type="http://schemas.openxmlformats.org/officeDocument/2006/relationships/theme" Target="../theme/theme5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28" Type="http://schemas.openxmlformats.org/officeDocument/2006/relationships/slideLayout" Target="../slideLayouts/slideLayout187.xml"/><Relationship Id="rId36" Type="http://schemas.openxmlformats.org/officeDocument/2006/relationships/slideLayout" Target="../slideLayouts/slideLayout195.xml"/><Relationship Id="rId49" Type="http://schemas.openxmlformats.org/officeDocument/2006/relationships/slideLayout" Target="../slideLayouts/slideLayout20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5.xml"/><Relationship Id="rId18" Type="http://schemas.openxmlformats.org/officeDocument/2006/relationships/slideLayout" Target="../slideLayouts/slideLayout230.xml"/><Relationship Id="rId26" Type="http://schemas.openxmlformats.org/officeDocument/2006/relationships/slideLayout" Target="../slideLayouts/slideLayout238.xml"/><Relationship Id="rId39" Type="http://schemas.openxmlformats.org/officeDocument/2006/relationships/slideLayout" Target="../slideLayouts/slideLayout251.xml"/><Relationship Id="rId21" Type="http://schemas.openxmlformats.org/officeDocument/2006/relationships/slideLayout" Target="../slideLayouts/slideLayout233.xml"/><Relationship Id="rId34" Type="http://schemas.openxmlformats.org/officeDocument/2006/relationships/slideLayout" Target="../slideLayouts/slideLayout246.xml"/><Relationship Id="rId42" Type="http://schemas.openxmlformats.org/officeDocument/2006/relationships/slideLayout" Target="../slideLayouts/slideLayout254.xml"/><Relationship Id="rId47" Type="http://schemas.openxmlformats.org/officeDocument/2006/relationships/slideLayout" Target="../slideLayouts/slideLayout259.xml"/><Relationship Id="rId50" Type="http://schemas.openxmlformats.org/officeDocument/2006/relationships/slideLayout" Target="../slideLayouts/slideLayout262.xml"/><Relationship Id="rId55" Type="http://schemas.openxmlformats.org/officeDocument/2006/relationships/image" Target="../media/image6.png"/><Relationship Id="rId7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28.xml"/><Relationship Id="rId29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23.xml"/><Relationship Id="rId24" Type="http://schemas.openxmlformats.org/officeDocument/2006/relationships/slideLayout" Target="../slideLayouts/slideLayout236.xml"/><Relationship Id="rId32" Type="http://schemas.openxmlformats.org/officeDocument/2006/relationships/slideLayout" Target="../slideLayouts/slideLayout244.xml"/><Relationship Id="rId37" Type="http://schemas.openxmlformats.org/officeDocument/2006/relationships/slideLayout" Target="../slideLayouts/slideLayout249.xml"/><Relationship Id="rId40" Type="http://schemas.openxmlformats.org/officeDocument/2006/relationships/slideLayout" Target="../slideLayouts/slideLayout252.xml"/><Relationship Id="rId45" Type="http://schemas.openxmlformats.org/officeDocument/2006/relationships/slideLayout" Target="../slideLayouts/slideLayout257.xml"/><Relationship Id="rId53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19" Type="http://schemas.openxmlformats.org/officeDocument/2006/relationships/slideLayout" Target="../slideLayouts/slideLayout231.xml"/><Relationship Id="rId31" Type="http://schemas.openxmlformats.org/officeDocument/2006/relationships/slideLayout" Target="../slideLayouts/slideLayout243.xml"/><Relationship Id="rId44" Type="http://schemas.openxmlformats.org/officeDocument/2006/relationships/slideLayout" Target="../slideLayouts/slideLayout256.xml"/><Relationship Id="rId52" Type="http://schemas.openxmlformats.org/officeDocument/2006/relationships/slideLayout" Target="../slideLayouts/slideLayout264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14" Type="http://schemas.openxmlformats.org/officeDocument/2006/relationships/slideLayout" Target="../slideLayouts/slideLayout226.xml"/><Relationship Id="rId22" Type="http://schemas.openxmlformats.org/officeDocument/2006/relationships/slideLayout" Target="../slideLayouts/slideLayout234.xml"/><Relationship Id="rId27" Type="http://schemas.openxmlformats.org/officeDocument/2006/relationships/slideLayout" Target="../slideLayouts/slideLayout239.xml"/><Relationship Id="rId30" Type="http://schemas.openxmlformats.org/officeDocument/2006/relationships/slideLayout" Target="../slideLayouts/slideLayout242.xml"/><Relationship Id="rId35" Type="http://schemas.openxmlformats.org/officeDocument/2006/relationships/slideLayout" Target="../slideLayouts/slideLayout247.xml"/><Relationship Id="rId43" Type="http://schemas.openxmlformats.org/officeDocument/2006/relationships/slideLayout" Target="../slideLayouts/slideLayout255.xml"/><Relationship Id="rId48" Type="http://schemas.openxmlformats.org/officeDocument/2006/relationships/slideLayout" Target="../slideLayouts/slideLayout260.xml"/><Relationship Id="rId56" Type="http://schemas.openxmlformats.org/officeDocument/2006/relationships/image" Target="../media/image23.svg"/><Relationship Id="rId8" Type="http://schemas.openxmlformats.org/officeDocument/2006/relationships/slideLayout" Target="../slideLayouts/slideLayout220.xml"/><Relationship Id="rId51" Type="http://schemas.openxmlformats.org/officeDocument/2006/relationships/slideLayout" Target="../slideLayouts/slideLayout263.xml"/><Relationship Id="rId3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4.xml"/><Relationship Id="rId17" Type="http://schemas.openxmlformats.org/officeDocument/2006/relationships/slideLayout" Target="../slideLayouts/slideLayout229.xml"/><Relationship Id="rId25" Type="http://schemas.openxmlformats.org/officeDocument/2006/relationships/slideLayout" Target="../slideLayouts/slideLayout237.xml"/><Relationship Id="rId33" Type="http://schemas.openxmlformats.org/officeDocument/2006/relationships/slideLayout" Target="../slideLayouts/slideLayout245.xml"/><Relationship Id="rId38" Type="http://schemas.openxmlformats.org/officeDocument/2006/relationships/slideLayout" Target="../slideLayouts/slideLayout250.xml"/><Relationship Id="rId46" Type="http://schemas.openxmlformats.org/officeDocument/2006/relationships/slideLayout" Target="../slideLayouts/slideLayout258.xml"/><Relationship Id="rId20" Type="http://schemas.openxmlformats.org/officeDocument/2006/relationships/slideLayout" Target="../slideLayouts/slideLayout232.xml"/><Relationship Id="rId41" Type="http://schemas.openxmlformats.org/officeDocument/2006/relationships/slideLayout" Target="../slideLayouts/slideLayout253.xml"/><Relationship Id="rId54" Type="http://schemas.openxmlformats.org/officeDocument/2006/relationships/theme" Target="../theme/theme6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7.xml"/><Relationship Id="rId23" Type="http://schemas.openxmlformats.org/officeDocument/2006/relationships/slideLayout" Target="../slideLayouts/slideLayout235.xml"/><Relationship Id="rId28" Type="http://schemas.openxmlformats.org/officeDocument/2006/relationships/slideLayout" Target="../slideLayouts/slideLayout240.xml"/><Relationship Id="rId36" Type="http://schemas.openxmlformats.org/officeDocument/2006/relationships/slideLayout" Target="../slideLayouts/slideLayout248.xml"/><Relationship Id="rId49" Type="http://schemas.openxmlformats.org/officeDocument/2006/relationships/slideLayout" Target="../slideLayouts/slideLayout26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8.xml"/><Relationship Id="rId18" Type="http://schemas.openxmlformats.org/officeDocument/2006/relationships/slideLayout" Target="../slideLayouts/slideLayout283.xml"/><Relationship Id="rId26" Type="http://schemas.openxmlformats.org/officeDocument/2006/relationships/slideLayout" Target="../slideLayouts/slideLayout291.xml"/><Relationship Id="rId39" Type="http://schemas.openxmlformats.org/officeDocument/2006/relationships/slideLayout" Target="../slideLayouts/slideLayout304.xml"/><Relationship Id="rId21" Type="http://schemas.openxmlformats.org/officeDocument/2006/relationships/slideLayout" Target="../slideLayouts/slideLayout286.xml"/><Relationship Id="rId34" Type="http://schemas.openxmlformats.org/officeDocument/2006/relationships/slideLayout" Target="../slideLayouts/slideLayout299.xml"/><Relationship Id="rId42" Type="http://schemas.openxmlformats.org/officeDocument/2006/relationships/slideLayout" Target="../slideLayouts/slideLayout307.xml"/><Relationship Id="rId47" Type="http://schemas.openxmlformats.org/officeDocument/2006/relationships/slideLayout" Target="../slideLayouts/slideLayout312.xml"/><Relationship Id="rId50" Type="http://schemas.openxmlformats.org/officeDocument/2006/relationships/slideLayout" Target="../slideLayouts/slideLayout315.xml"/><Relationship Id="rId55" Type="http://schemas.openxmlformats.org/officeDocument/2006/relationships/image" Target="../media/image6.png"/><Relationship Id="rId7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67.xml"/><Relationship Id="rId16" Type="http://schemas.openxmlformats.org/officeDocument/2006/relationships/slideLayout" Target="../slideLayouts/slideLayout281.xml"/><Relationship Id="rId29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76.xml"/><Relationship Id="rId24" Type="http://schemas.openxmlformats.org/officeDocument/2006/relationships/slideLayout" Target="../slideLayouts/slideLayout289.xml"/><Relationship Id="rId32" Type="http://schemas.openxmlformats.org/officeDocument/2006/relationships/slideLayout" Target="../slideLayouts/slideLayout297.xml"/><Relationship Id="rId37" Type="http://schemas.openxmlformats.org/officeDocument/2006/relationships/slideLayout" Target="../slideLayouts/slideLayout302.xml"/><Relationship Id="rId40" Type="http://schemas.openxmlformats.org/officeDocument/2006/relationships/slideLayout" Target="../slideLayouts/slideLayout305.xml"/><Relationship Id="rId45" Type="http://schemas.openxmlformats.org/officeDocument/2006/relationships/slideLayout" Target="../slideLayouts/slideLayout310.xml"/><Relationship Id="rId53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5.xml"/><Relationship Id="rId19" Type="http://schemas.openxmlformats.org/officeDocument/2006/relationships/slideLayout" Target="../slideLayouts/slideLayout284.xml"/><Relationship Id="rId31" Type="http://schemas.openxmlformats.org/officeDocument/2006/relationships/slideLayout" Target="../slideLayouts/slideLayout296.xml"/><Relationship Id="rId44" Type="http://schemas.openxmlformats.org/officeDocument/2006/relationships/slideLayout" Target="../slideLayouts/slideLayout309.xml"/><Relationship Id="rId52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9.xml"/><Relationship Id="rId22" Type="http://schemas.openxmlformats.org/officeDocument/2006/relationships/slideLayout" Target="../slideLayouts/slideLayout287.xml"/><Relationship Id="rId27" Type="http://schemas.openxmlformats.org/officeDocument/2006/relationships/slideLayout" Target="../slideLayouts/slideLayout292.xml"/><Relationship Id="rId30" Type="http://schemas.openxmlformats.org/officeDocument/2006/relationships/slideLayout" Target="../slideLayouts/slideLayout295.xml"/><Relationship Id="rId35" Type="http://schemas.openxmlformats.org/officeDocument/2006/relationships/slideLayout" Target="../slideLayouts/slideLayout300.xml"/><Relationship Id="rId43" Type="http://schemas.openxmlformats.org/officeDocument/2006/relationships/slideLayout" Target="../slideLayouts/slideLayout308.xml"/><Relationship Id="rId48" Type="http://schemas.openxmlformats.org/officeDocument/2006/relationships/slideLayout" Target="../slideLayouts/slideLayout313.xml"/><Relationship Id="rId56" Type="http://schemas.openxmlformats.org/officeDocument/2006/relationships/image" Target="../media/image23.svg"/><Relationship Id="rId8" Type="http://schemas.openxmlformats.org/officeDocument/2006/relationships/slideLayout" Target="../slideLayouts/slideLayout273.xml"/><Relationship Id="rId51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77.xml"/><Relationship Id="rId17" Type="http://schemas.openxmlformats.org/officeDocument/2006/relationships/slideLayout" Target="../slideLayouts/slideLayout282.xml"/><Relationship Id="rId25" Type="http://schemas.openxmlformats.org/officeDocument/2006/relationships/slideLayout" Target="../slideLayouts/slideLayout290.xml"/><Relationship Id="rId33" Type="http://schemas.openxmlformats.org/officeDocument/2006/relationships/slideLayout" Target="../slideLayouts/slideLayout298.xml"/><Relationship Id="rId38" Type="http://schemas.openxmlformats.org/officeDocument/2006/relationships/slideLayout" Target="../slideLayouts/slideLayout303.xml"/><Relationship Id="rId46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85.xml"/><Relationship Id="rId41" Type="http://schemas.openxmlformats.org/officeDocument/2006/relationships/slideLayout" Target="../slideLayouts/slideLayout306.xml"/><Relationship Id="rId54" Type="http://schemas.openxmlformats.org/officeDocument/2006/relationships/theme" Target="../theme/theme7.xml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0.xml"/><Relationship Id="rId23" Type="http://schemas.openxmlformats.org/officeDocument/2006/relationships/slideLayout" Target="../slideLayouts/slideLayout288.xml"/><Relationship Id="rId28" Type="http://schemas.openxmlformats.org/officeDocument/2006/relationships/slideLayout" Target="../slideLayouts/slideLayout293.xml"/><Relationship Id="rId36" Type="http://schemas.openxmlformats.org/officeDocument/2006/relationships/slideLayout" Target="../slideLayouts/slideLayout301.xml"/><Relationship Id="rId49" Type="http://schemas.openxmlformats.org/officeDocument/2006/relationships/slideLayout" Target="../slideLayouts/slideLayout3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30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4032" r:id="rId18"/>
  </p:sldLayoutIdLst>
  <p:transition spd="slow">
    <p:fade/>
  </p:transition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Times New Roman" pitchFamily="-10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Times New Roman" pitchFamily="-10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Times New Roman" pitchFamily="-10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Times New Roman" pitchFamily="-10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9pPr>
    </p:titleStyle>
    <p:bodyStyle>
      <a:lvl1pPr marL="361950" marR="0" indent="-361950" algn="l" defTabSz="914400" rtl="0" eaLnBrk="1" fontAlgn="base" latinLnBrk="0" hangingPunct="1">
        <a:lnSpc>
          <a:spcPts val="2900"/>
        </a:lnSpc>
        <a:spcBef>
          <a:spcPct val="50000"/>
        </a:spcBef>
        <a:spcAft>
          <a:spcPct val="0"/>
        </a:spcAft>
        <a:buClr>
          <a:srgbClr val="D22D7D"/>
        </a:buClr>
        <a:buSzTx/>
        <a:buFont typeface="Wingdings" pitchFamily="2" charset="2"/>
        <a:buNone/>
        <a:tabLst/>
        <a:defRPr sz="2400" b="0">
          <a:solidFill>
            <a:srgbClr val="000000"/>
          </a:solidFill>
          <a:latin typeface="+mn-lt"/>
          <a:ea typeface="+mn-ea"/>
          <a:cs typeface="Arial"/>
        </a:defRPr>
      </a:lvl1pPr>
      <a:lvl2pPr marL="265113" marR="0" indent="-265113" algn="l" defTabSz="914400" rtl="0" eaLnBrk="1" fontAlgn="base" latinLnBrk="0" hangingPunct="1">
        <a:lnSpc>
          <a:spcPts val="2500"/>
        </a:lnSpc>
        <a:spcBef>
          <a:spcPct val="10000"/>
        </a:spcBef>
        <a:spcAft>
          <a:spcPct val="0"/>
        </a:spcAft>
        <a:buClr>
          <a:schemeClr val="accent5"/>
        </a:buClr>
        <a:buSzTx/>
        <a:buFont typeface="Times New Roman" pitchFamily="18" charset="0"/>
        <a:buChar char="-"/>
        <a:tabLst/>
        <a:defRPr sz="2400" b="0">
          <a:solidFill>
            <a:srgbClr val="000000"/>
          </a:solidFill>
          <a:latin typeface="+mn-lt"/>
          <a:ea typeface="+mn-ea"/>
          <a:cs typeface="Arial"/>
        </a:defRPr>
      </a:lvl2pPr>
      <a:lvl3pPr marL="534988" marR="0" indent="-269875" algn="l" defTabSz="914400" rtl="0" eaLnBrk="1" fontAlgn="base" latinLnBrk="0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SzTx/>
        <a:buFont typeface="Times New Roman" pitchFamily="18" charset="0"/>
        <a:buChar char="-"/>
        <a:tabLst/>
        <a:defRPr sz="2200">
          <a:solidFill>
            <a:srgbClr val="000000"/>
          </a:solidFill>
          <a:latin typeface="+mn-lt"/>
          <a:ea typeface="+mn-ea"/>
          <a:cs typeface="Arial"/>
        </a:defRPr>
      </a:lvl3pPr>
      <a:lvl4pPr marL="534988" marR="0" indent="-269875" algn="l" defTabSz="914400" rtl="0" eaLnBrk="1" fontAlgn="base" latinLnBrk="0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SzTx/>
        <a:buFont typeface="Times New Roman" pitchFamily="18" charset="0"/>
        <a:buChar char="-"/>
        <a:tabLst/>
        <a:defRPr sz="2200">
          <a:solidFill>
            <a:srgbClr val="000000"/>
          </a:solidFill>
          <a:latin typeface="+mn-lt"/>
          <a:ea typeface="+mn-ea"/>
          <a:cs typeface="Arial"/>
        </a:defRPr>
      </a:lvl4pPr>
      <a:lvl5pPr marL="534988" marR="0" indent="-269875" algn="l" defTabSz="914400" rtl="0" eaLnBrk="1" fontAlgn="base" latinLnBrk="0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SzTx/>
        <a:buFont typeface="Times New Roman" pitchFamily="18" charset="0"/>
        <a:buChar char="-"/>
        <a:tabLst/>
        <a:defRPr sz="2200">
          <a:solidFill>
            <a:srgbClr val="000000"/>
          </a:solidFill>
          <a:latin typeface="+mn-lt"/>
          <a:ea typeface="+mn-ea"/>
          <a:cs typeface="Arial"/>
        </a:defRPr>
      </a:lvl5pPr>
      <a:lvl6pPr marL="538163" indent="-273050" algn="l" rtl="0" eaLnBrk="1" fontAlgn="base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Font typeface="Lucida Grande" pitchFamily="-105" charset="0"/>
        <a:buChar char="-"/>
        <a:defRPr sz="2200">
          <a:solidFill>
            <a:srgbClr val="000000"/>
          </a:solidFill>
          <a:latin typeface="+mn-lt"/>
          <a:ea typeface="+mn-ea"/>
        </a:defRPr>
      </a:lvl6pPr>
      <a:lvl7pPr marL="538163" indent="-273050" algn="l" rtl="0" eaLnBrk="1" fontAlgn="base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Font typeface="Lucida Grande" pitchFamily="-105" charset="0"/>
        <a:buChar char="-"/>
        <a:defRPr sz="2200">
          <a:solidFill>
            <a:srgbClr val="000000"/>
          </a:solidFill>
          <a:latin typeface="+mn-lt"/>
          <a:ea typeface="+mn-ea"/>
        </a:defRPr>
      </a:lvl7pPr>
      <a:lvl8pPr marL="538163" indent="-273050" algn="l" rtl="0" eaLnBrk="1" fontAlgn="base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Font typeface="Lucida Grande" pitchFamily="-105" charset="0"/>
        <a:buChar char="-"/>
        <a:defRPr sz="2200">
          <a:solidFill>
            <a:srgbClr val="000000"/>
          </a:solidFill>
          <a:latin typeface="+mn-lt"/>
          <a:ea typeface="+mn-ea"/>
        </a:defRPr>
      </a:lvl8pPr>
      <a:lvl9pPr marL="538163" indent="-273050" algn="l" rtl="0" eaLnBrk="1" fontAlgn="base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Font typeface="Lucida Grande" pitchFamily="-105" charset="0"/>
        <a:buChar char="-"/>
        <a:defRPr sz="2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4055">
          <p15:clr>
            <a:srgbClr val="F26B43"/>
          </p15:clr>
        </p15:guide>
        <p15:guide id="5" pos="257">
          <p15:clr>
            <a:srgbClr val="F26B43"/>
          </p15:clr>
        </p15:guide>
        <p15:guide id="6" orient="horz" pos="267">
          <p15:clr>
            <a:srgbClr val="F26B43"/>
          </p15:clr>
        </p15:guide>
        <p15:guide id="7" orient="horz" pos="9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38E2E-8C9F-4F09-9079-71FF3E9BD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8812" y="6498000"/>
            <a:ext cx="5322887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6AA5B-F5BE-4B46-AFAB-A6B720BD0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0697" y="6498000"/>
            <a:ext cx="46249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3D9DB0A-A808-4CCE-8146-B93E74E0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1" y="657225"/>
            <a:ext cx="9021764" cy="53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B9491A-5371-4C44-BBE4-EB722D183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2" y="1810800"/>
            <a:ext cx="10874375" cy="4355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CF81F8-0FF8-428B-8FBC-B2925CACD956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699" r:id="rId2"/>
    <p:sldLayoutId id="2147483650" r:id="rId3"/>
    <p:sldLayoutId id="2147483751" r:id="rId4"/>
    <p:sldLayoutId id="2147483908" r:id="rId5"/>
    <p:sldLayoutId id="2147483664" r:id="rId6"/>
    <p:sldLayoutId id="2147483663" r:id="rId7"/>
    <p:sldLayoutId id="2147483691" r:id="rId8"/>
    <p:sldLayoutId id="2147483690" r:id="rId9"/>
    <p:sldLayoutId id="2147483791" r:id="rId10"/>
    <p:sldLayoutId id="2147483792" r:id="rId11"/>
    <p:sldLayoutId id="2147483840" r:id="rId12"/>
    <p:sldLayoutId id="2147483923" r:id="rId13"/>
    <p:sldLayoutId id="2147483825" r:id="rId14"/>
    <p:sldLayoutId id="2147483928" r:id="rId15"/>
    <p:sldLayoutId id="2147483929" r:id="rId16"/>
    <p:sldLayoutId id="2147483890" r:id="rId17"/>
    <p:sldLayoutId id="2147483920" r:id="rId18"/>
    <p:sldLayoutId id="2147483926" r:id="rId19"/>
    <p:sldLayoutId id="2147483930" r:id="rId20"/>
    <p:sldLayoutId id="2147483927" r:id="rId21"/>
    <p:sldLayoutId id="2147483827" r:id="rId22"/>
    <p:sldLayoutId id="2147483912" r:id="rId23"/>
    <p:sldLayoutId id="2147483913" r:id="rId24"/>
    <p:sldLayoutId id="2147483914" r:id="rId25"/>
    <p:sldLayoutId id="2147483838" r:id="rId26"/>
    <p:sldLayoutId id="2147483836" r:id="rId27"/>
    <p:sldLayoutId id="2147484246" r:id="rId28"/>
    <p:sldLayoutId id="2147483921" r:id="rId29"/>
    <p:sldLayoutId id="2147483917" r:id="rId30"/>
    <p:sldLayoutId id="2147483916" r:id="rId31"/>
    <p:sldLayoutId id="2147483925" r:id="rId32"/>
    <p:sldLayoutId id="2147483918" r:id="rId33"/>
    <p:sldLayoutId id="2147483924" r:id="rId34"/>
    <p:sldLayoutId id="2147483922" r:id="rId35"/>
    <p:sldLayoutId id="2147483919" r:id="rId36"/>
    <p:sldLayoutId id="2147484244" r:id="rId37"/>
    <p:sldLayoutId id="2147484245" r:id="rId38"/>
    <p:sldLayoutId id="2147483869" r:id="rId39"/>
    <p:sldLayoutId id="2147483870" r:id="rId40"/>
    <p:sldLayoutId id="2147483871" r:id="rId41"/>
    <p:sldLayoutId id="2147483882" r:id="rId42"/>
    <p:sldLayoutId id="2147483883" r:id="rId43"/>
    <p:sldLayoutId id="2147483910" r:id="rId44"/>
    <p:sldLayoutId id="2147483911" r:id="rId45"/>
    <p:sldLayoutId id="2147483884" r:id="rId46"/>
    <p:sldLayoutId id="2147483885" r:id="rId47"/>
    <p:sldLayoutId id="2147483909" r:id="rId48"/>
    <p:sldLayoutId id="2147483931" r:id="rId49"/>
    <p:sldLayoutId id="2147483932" r:id="rId50"/>
    <p:sldLayoutId id="2147483933" r:id="rId51"/>
  </p:sldLayoutIdLst>
  <p:hf sldNum="0" hdr="0" ftr="0" dt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lang="en-AU" sz="4000" kern="1200" dirty="0" smtClean="0">
          <a:solidFill>
            <a:schemeClr val="tx1"/>
          </a:solidFill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Times New Roman" panose="02020603050405020304" pitchFamily="18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b="0" kern="1200">
          <a:solidFill>
            <a:schemeClr val="accent1"/>
          </a:solidFill>
          <a:latin typeface="+mj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accent1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1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0" indent="0" algn="l" defTabSz="914400" rtl="0" eaLnBrk="1" latinLnBrk="0" hangingPunct="1">
        <a:lnSpc>
          <a:spcPts val="14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15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  <p15:guide id="5" pos="1435" userDrawn="1">
          <p15:clr>
            <a:srgbClr val="F26B43"/>
          </p15:clr>
        </p15:guide>
        <p15:guide id="6" pos="1580" userDrawn="1">
          <p15:clr>
            <a:srgbClr val="F26B43"/>
          </p15:clr>
        </p15:guide>
        <p15:guide id="7" pos="2601" userDrawn="1">
          <p15:clr>
            <a:srgbClr val="F26B43"/>
          </p15:clr>
        </p15:guide>
        <p15:guide id="8" pos="2746" userDrawn="1">
          <p15:clr>
            <a:srgbClr val="F26B43"/>
          </p15:clr>
        </p15:guide>
        <p15:guide id="9" pos="3766" userDrawn="1">
          <p15:clr>
            <a:srgbClr val="F26B43"/>
          </p15:clr>
        </p15:guide>
        <p15:guide id="10" pos="3911" userDrawn="1">
          <p15:clr>
            <a:srgbClr val="F26B43"/>
          </p15:clr>
        </p15:guide>
        <p15:guide id="11" pos="4932" userDrawn="1">
          <p15:clr>
            <a:srgbClr val="F26B43"/>
          </p15:clr>
        </p15:guide>
        <p15:guide id="12" pos="5077" userDrawn="1">
          <p15:clr>
            <a:srgbClr val="F26B43"/>
          </p15:clr>
        </p15:guide>
        <p15:guide id="13" pos="6098" userDrawn="1">
          <p15:clr>
            <a:srgbClr val="F26B43"/>
          </p15:clr>
        </p15:guide>
        <p15:guide id="14" pos="6243" userDrawn="1">
          <p15:clr>
            <a:srgbClr val="F26B43"/>
          </p15:clr>
        </p15:guide>
        <p15:guide id="15" pos="7263" userDrawn="1">
          <p15:clr>
            <a:srgbClr val="F26B43"/>
          </p15:clr>
        </p15:guide>
        <p15:guide id="17" orient="horz" pos="1141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  <p15:guide id="19" orient="horz" pos="388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38E2E-8C9F-4F09-9079-71FF3E9BD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8812" y="6498000"/>
            <a:ext cx="5322887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6AA5B-F5BE-4B46-AFAB-A6B720BD0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0697" y="6498000"/>
            <a:ext cx="46249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3D9DB0A-A808-4CCE-8146-B93E74E0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1" y="657225"/>
            <a:ext cx="9021764" cy="53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B9491A-5371-4C44-BBE4-EB722D183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2" y="1810800"/>
            <a:ext cx="10874375" cy="4355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CF81F8-0FF8-428B-8FBC-B2925CACD956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6" r:id="rId13"/>
    <p:sldLayoutId id="2147484207" r:id="rId14"/>
    <p:sldLayoutId id="2147484208" r:id="rId15"/>
    <p:sldLayoutId id="2147484209" r:id="rId16"/>
    <p:sldLayoutId id="2147484210" r:id="rId17"/>
    <p:sldLayoutId id="2147484211" r:id="rId18"/>
    <p:sldLayoutId id="2147484212" r:id="rId19"/>
    <p:sldLayoutId id="2147484213" r:id="rId20"/>
    <p:sldLayoutId id="2147483985" r:id="rId21"/>
    <p:sldLayoutId id="2147484214" r:id="rId22"/>
    <p:sldLayoutId id="2147484215" r:id="rId23"/>
    <p:sldLayoutId id="2147483986" r:id="rId24"/>
    <p:sldLayoutId id="2147483984" r:id="rId25"/>
    <p:sldLayoutId id="2147484216" r:id="rId26"/>
    <p:sldLayoutId id="2147484217" r:id="rId27"/>
    <p:sldLayoutId id="2147484218" r:id="rId28"/>
    <p:sldLayoutId id="2147484219" r:id="rId29"/>
    <p:sldLayoutId id="2147484220" r:id="rId30"/>
    <p:sldLayoutId id="2147484221" r:id="rId31"/>
    <p:sldLayoutId id="2147484222" r:id="rId32"/>
    <p:sldLayoutId id="2147484223" r:id="rId33"/>
    <p:sldLayoutId id="2147484224" r:id="rId34"/>
    <p:sldLayoutId id="2147484225" r:id="rId35"/>
    <p:sldLayoutId id="2147484226" r:id="rId36"/>
    <p:sldLayoutId id="2147484227" r:id="rId37"/>
    <p:sldLayoutId id="2147484228" r:id="rId38"/>
    <p:sldLayoutId id="2147484229" r:id="rId39"/>
    <p:sldLayoutId id="2147484230" r:id="rId40"/>
    <p:sldLayoutId id="2147484231" r:id="rId41"/>
    <p:sldLayoutId id="2147484232" r:id="rId42"/>
    <p:sldLayoutId id="2147484233" r:id="rId43"/>
    <p:sldLayoutId id="2147484234" r:id="rId44"/>
    <p:sldLayoutId id="2147484235" r:id="rId45"/>
    <p:sldLayoutId id="2147484236" r:id="rId46"/>
    <p:sldLayoutId id="2147484237" r:id="rId47"/>
    <p:sldLayoutId id="2147484238" r:id="rId48"/>
    <p:sldLayoutId id="2147484239" r:id="rId49"/>
    <p:sldLayoutId id="2147484240" r:id="rId50"/>
    <p:sldLayoutId id="2147484241" r:id="rId51"/>
    <p:sldLayoutId id="2147484242" r:id="rId52"/>
    <p:sldLayoutId id="2147484243" r:id="rId53"/>
    <p:sldLayoutId id="2147483989" r:id="rId54"/>
  </p:sldLayoutIdLst>
  <p:hf sldNum="0" hdr="0" ftr="0" dt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lang="en-AU" sz="4000" kern="1200" dirty="0" smtClean="0">
          <a:solidFill>
            <a:schemeClr val="tx1"/>
          </a:solidFill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Times New Roman" panose="02020603050405020304" pitchFamily="18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b="0" kern="1200">
          <a:solidFill>
            <a:schemeClr val="accent1"/>
          </a:solidFill>
          <a:latin typeface="+mj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accent1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1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0" indent="0" algn="l" defTabSz="914400" rtl="0" eaLnBrk="1" latinLnBrk="0" hangingPunct="1">
        <a:lnSpc>
          <a:spcPts val="14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15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  <p15:guide id="5" pos="1435" userDrawn="1">
          <p15:clr>
            <a:srgbClr val="F26B43"/>
          </p15:clr>
        </p15:guide>
        <p15:guide id="6" pos="1580" userDrawn="1">
          <p15:clr>
            <a:srgbClr val="F26B43"/>
          </p15:clr>
        </p15:guide>
        <p15:guide id="7" pos="2601" userDrawn="1">
          <p15:clr>
            <a:srgbClr val="F26B43"/>
          </p15:clr>
        </p15:guide>
        <p15:guide id="8" pos="2746" userDrawn="1">
          <p15:clr>
            <a:srgbClr val="F26B43"/>
          </p15:clr>
        </p15:guide>
        <p15:guide id="9" pos="3766" userDrawn="1">
          <p15:clr>
            <a:srgbClr val="F26B43"/>
          </p15:clr>
        </p15:guide>
        <p15:guide id="10" pos="3911" userDrawn="1">
          <p15:clr>
            <a:srgbClr val="F26B43"/>
          </p15:clr>
        </p15:guide>
        <p15:guide id="11" pos="4932" userDrawn="1">
          <p15:clr>
            <a:srgbClr val="F26B43"/>
          </p15:clr>
        </p15:guide>
        <p15:guide id="12" pos="5077" userDrawn="1">
          <p15:clr>
            <a:srgbClr val="F26B43"/>
          </p15:clr>
        </p15:guide>
        <p15:guide id="13" pos="6098" userDrawn="1">
          <p15:clr>
            <a:srgbClr val="F26B43"/>
          </p15:clr>
        </p15:guide>
        <p15:guide id="14" pos="6243" userDrawn="1">
          <p15:clr>
            <a:srgbClr val="F26B43"/>
          </p15:clr>
        </p15:guide>
        <p15:guide id="15" pos="7263" userDrawn="1">
          <p15:clr>
            <a:srgbClr val="F26B43"/>
          </p15:clr>
        </p15:guide>
        <p15:guide id="17" orient="horz" pos="1141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  <p15:guide id="19" orient="horz" pos="388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7F7B8A6-0A42-4012-93E3-8011659C6DAE}"/>
              </a:ext>
            </a:extLst>
          </p:cNvPr>
          <p:cNvSpPr txBox="1">
            <a:spLocks/>
          </p:cNvSpPr>
          <p:nvPr userDrawn="1"/>
        </p:nvSpPr>
        <p:spPr>
          <a:xfrm>
            <a:off x="10416480" y="6437313"/>
            <a:ext cx="1367533" cy="4206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000" b="0" i="0" kern="120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568E7-61F5-D04E-995D-81EF41C01A2A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" charset="0"/>
              </a:rPr>
              <a:pPr marL="0" marR="0" lvl="0" indent="0" algn="r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Time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3821" r:id="rId3"/>
    <p:sldLayoutId id="2147483861" r:id="rId4"/>
    <p:sldLayoutId id="2147483833" r:id="rId5"/>
    <p:sldLayoutId id="2147483853" r:id="rId6"/>
    <p:sldLayoutId id="2147483859" r:id="rId7"/>
    <p:sldLayoutId id="2147483860" r:id="rId8"/>
    <p:sldLayoutId id="2147484279" r:id="rId9"/>
    <p:sldLayoutId id="2147483854" r:id="rId10"/>
    <p:sldLayoutId id="2147483848" r:id="rId11"/>
    <p:sldLayoutId id="2147483849" r:id="rId12"/>
    <p:sldLayoutId id="2147483843" r:id="rId13"/>
    <p:sldLayoutId id="2147483846" r:id="rId14"/>
    <p:sldLayoutId id="2147483844" r:id="rId15"/>
    <p:sldLayoutId id="2147483847" r:id="rId16"/>
    <p:sldLayoutId id="2147483850" r:id="rId17"/>
    <p:sldLayoutId id="2147483832" r:id="rId18"/>
    <p:sldLayoutId id="2147483862" r:id="rId19"/>
    <p:sldLayoutId id="2147483863" r:id="rId20"/>
    <p:sldLayoutId id="2147483864" r:id="rId21"/>
    <p:sldLayoutId id="2147483865" r:id="rId22"/>
    <p:sldLayoutId id="2147483895" r:id="rId23"/>
    <p:sldLayoutId id="2147483851" r:id="rId24"/>
    <p:sldLayoutId id="2147483852" r:id="rId25"/>
    <p:sldLayoutId id="2147483828" r:id="rId26"/>
    <p:sldLayoutId id="2147483894" r:id="rId27"/>
    <p:sldLayoutId id="2147483892" r:id="rId28"/>
    <p:sldLayoutId id="2147483893" r:id="rId29"/>
    <p:sldLayoutId id="2147483897" r:id="rId30"/>
    <p:sldLayoutId id="2147483899" r:id="rId31"/>
    <p:sldLayoutId id="2147483900" r:id="rId32"/>
    <p:sldLayoutId id="2147483901" r:id="rId33"/>
    <p:sldLayoutId id="2147483902" r:id="rId34"/>
    <p:sldLayoutId id="2147483903" r:id="rId35"/>
    <p:sldLayoutId id="2147483904" r:id="rId36"/>
  </p:sldLayoutIdLst>
  <p:transition spd="slow">
    <p:fade/>
  </p:transition>
  <p:hf sldNum="0"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Times New Roman" pitchFamily="-10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Times New Roman" pitchFamily="-10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Times New Roman" pitchFamily="-10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Times New Roman" pitchFamily="-10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9pPr>
    </p:titleStyle>
    <p:bodyStyle>
      <a:lvl1pPr marL="361950" marR="0" indent="-361950" algn="l" defTabSz="914400" rtl="0" eaLnBrk="1" fontAlgn="base" latinLnBrk="0" hangingPunct="1">
        <a:lnSpc>
          <a:spcPts val="2900"/>
        </a:lnSpc>
        <a:spcBef>
          <a:spcPct val="50000"/>
        </a:spcBef>
        <a:spcAft>
          <a:spcPct val="0"/>
        </a:spcAft>
        <a:buClr>
          <a:srgbClr val="D22D7D"/>
        </a:buClr>
        <a:buSzTx/>
        <a:buFont typeface="Wingdings" pitchFamily="2" charset="2"/>
        <a:buNone/>
        <a:tabLst/>
        <a:defRPr sz="2400" b="0">
          <a:solidFill>
            <a:srgbClr val="000000"/>
          </a:solidFill>
          <a:latin typeface="+mn-lt"/>
          <a:ea typeface="+mn-ea"/>
          <a:cs typeface="Arial"/>
        </a:defRPr>
      </a:lvl1pPr>
      <a:lvl2pPr marL="265113" marR="0" indent="-265113" algn="l" defTabSz="914400" rtl="0" eaLnBrk="1" fontAlgn="base" latinLnBrk="0" hangingPunct="1">
        <a:lnSpc>
          <a:spcPts val="2500"/>
        </a:lnSpc>
        <a:spcBef>
          <a:spcPct val="10000"/>
        </a:spcBef>
        <a:spcAft>
          <a:spcPct val="0"/>
        </a:spcAft>
        <a:buClr>
          <a:schemeClr val="accent5"/>
        </a:buClr>
        <a:buSzTx/>
        <a:buFont typeface="Times New Roman" pitchFamily="18" charset="0"/>
        <a:buChar char="-"/>
        <a:tabLst/>
        <a:defRPr sz="2400" b="0">
          <a:solidFill>
            <a:srgbClr val="000000"/>
          </a:solidFill>
          <a:latin typeface="+mn-lt"/>
          <a:ea typeface="+mn-ea"/>
          <a:cs typeface="Arial"/>
        </a:defRPr>
      </a:lvl2pPr>
      <a:lvl3pPr marL="534988" marR="0" indent="-269875" algn="l" defTabSz="914400" rtl="0" eaLnBrk="1" fontAlgn="base" latinLnBrk="0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SzTx/>
        <a:buFont typeface="Times New Roman" pitchFamily="18" charset="0"/>
        <a:buChar char="-"/>
        <a:tabLst/>
        <a:defRPr sz="2200">
          <a:solidFill>
            <a:srgbClr val="000000"/>
          </a:solidFill>
          <a:latin typeface="+mn-lt"/>
          <a:ea typeface="+mn-ea"/>
          <a:cs typeface="Arial"/>
        </a:defRPr>
      </a:lvl3pPr>
      <a:lvl4pPr marL="534988" marR="0" indent="-269875" algn="l" defTabSz="914400" rtl="0" eaLnBrk="1" fontAlgn="base" latinLnBrk="0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SzTx/>
        <a:buFont typeface="Times New Roman" pitchFamily="18" charset="0"/>
        <a:buChar char="-"/>
        <a:tabLst/>
        <a:defRPr sz="2200">
          <a:solidFill>
            <a:srgbClr val="000000"/>
          </a:solidFill>
          <a:latin typeface="+mn-lt"/>
          <a:ea typeface="+mn-ea"/>
          <a:cs typeface="Arial"/>
        </a:defRPr>
      </a:lvl4pPr>
      <a:lvl5pPr marL="534988" marR="0" indent="-269875" algn="l" defTabSz="914400" rtl="0" eaLnBrk="1" fontAlgn="base" latinLnBrk="0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SzTx/>
        <a:buFont typeface="Times New Roman" pitchFamily="18" charset="0"/>
        <a:buChar char="-"/>
        <a:tabLst/>
        <a:defRPr sz="2200">
          <a:solidFill>
            <a:srgbClr val="000000"/>
          </a:solidFill>
          <a:latin typeface="+mn-lt"/>
          <a:ea typeface="+mn-ea"/>
          <a:cs typeface="Arial"/>
        </a:defRPr>
      </a:lvl5pPr>
      <a:lvl6pPr marL="538163" indent="-273050" algn="l" rtl="0" eaLnBrk="1" fontAlgn="base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Font typeface="Lucida Grande" pitchFamily="-105" charset="0"/>
        <a:buChar char="-"/>
        <a:defRPr sz="2200">
          <a:solidFill>
            <a:srgbClr val="000000"/>
          </a:solidFill>
          <a:latin typeface="+mn-lt"/>
          <a:ea typeface="+mn-ea"/>
        </a:defRPr>
      </a:lvl6pPr>
      <a:lvl7pPr marL="538163" indent="-273050" algn="l" rtl="0" eaLnBrk="1" fontAlgn="base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Font typeface="Lucida Grande" pitchFamily="-105" charset="0"/>
        <a:buChar char="-"/>
        <a:defRPr sz="2200">
          <a:solidFill>
            <a:srgbClr val="000000"/>
          </a:solidFill>
          <a:latin typeface="+mn-lt"/>
          <a:ea typeface="+mn-ea"/>
        </a:defRPr>
      </a:lvl7pPr>
      <a:lvl8pPr marL="538163" indent="-273050" algn="l" rtl="0" eaLnBrk="1" fontAlgn="base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Font typeface="Lucida Grande" pitchFamily="-105" charset="0"/>
        <a:buChar char="-"/>
        <a:defRPr sz="2200">
          <a:solidFill>
            <a:srgbClr val="000000"/>
          </a:solidFill>
          <a:latin typeface="+mn-lt"/>
          <a:ea typeface="+mn-ea"/>
        </a:defRPr>
      </a:lvl8pPr>
      <a:lvl9pPr marL="538163" indent="-273050" algn="l" rtl="0" eaLnBrk="1" fontAlgn="base" hangingPunct="1">
        <a:lnSpc>
          <a:spcPts val="2300"/>
        </a:lnSpc>
        <a:spcBef>
          <a:spcPct val="10000"/>
        </a:spcBef>
        <a:spcAft>
          <a:spcPct val="0"/>
        </a:spcAft>
        <a:buClr>
          <a:schemeClr val="accent5"/>
        </a:buClr>
        <a:buFont typeface="Lucida Grande" pitchFamily="-105" charset="0"/>
        <a:buChar char="-"/>
        <a:defRPr sz="2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55" userDrawn="1">
          <p15:clr>
            <a:srgbClr val="F26B43"/>
          </p15:clr>
        </p15:guide>
        <p15:guide id="5" pos="257" userDrawn="1">
          <p15:clr>
            <a:srgbClr val="F26B43"/>
          </p15:clr>
        </p15:guide>
        <p15:guide id="6" orient="horz" pos="267" userDrawn="1">
          <p15:clr>
            <a:srgbClr val="F26B43"/>
          </p15:clr>
        </p15:guide>
        <p15:guide id="7" orient="horz" pos="734" userDrawn="1">
          <p15:clr>
            <a:srgbClr val="F26B43"/>
          </p15:clr>
        </p15:guide>
        <p15:guide id="8" orient="horz" pos="239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38E2E-8C9F-4F09-9079-71FF3E9BD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8812" y="6498000"/>
            <a:ext cx="5322887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6AA5B-F5BE-4B46-AFAB-A6B720BD0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0697" y="6498000"/>
            <a:ext cx="46249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3D9DB0A-A808-4CCE-8146-B93E74E0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1" y="657225"/>
            <a:ext cx="9021764" cy="53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B9491A-5371-4C44-BBE4-EB722D183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2" y="1810800"/>
            <a:ext cx="10874375" cy="4355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CF81F8-0FF8-428B-8FBC-B2925CACD956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  <p:sldLayoutId id="2147484259" r:id="rId12"/>
    <p:sldLayoutId id="2147484260" r:id="rId13"/>
    <p:sldLayoutId id="2147484261" r:id="rId14"/>
    <p:sldLayoutId id="2147484262" r:id="rId15"/>
    <p:sldLayoutId id="2147484263" r:id="rId16"/>
    <p:sldLayoutId id="2147484264" r:id="rId17"/>
    <p:sldLayoutId id="2147484265" r:id="rId18"/>
    <p:sldLayoutId id="2147484266" r:id="rId19"/>
    <p:sldLayoutId id="2147484267" r:id="rId20"/>
    <p:sldLayoutId id="2147484268" r:id="rId21"/>
    <p:sldLayoutId id="2147484269" r:id="rId22"/>
    <p:sldLayoutId id="2147484270" r:id="rId23"/>
    <p:sldLayoutId id="2147484271" r:id="rId24"/>
    <p:sldLayoutId id="2147484272" r:id="rId25"/>
    <p:sldLayoutId id="2147484273" r:id="rId26"/>
    <p:sldLayoutId id="2147484274" r:id="rId27"/>
    <p:sldLayoutId id="2147484275" r:id="rId28"/>
    <p:sldLayoutId id="2147484276" r:id="rId29"/>
    <p:sldLayoutId id="2147484277" r:id="rId30"/>
    <p:sldLayoutId id="2147484278" r:id="rId31"/>
    <p:sldLayoutId id="2147483837" r:id="rId32"/>
    <p:sldLayoutId id="2147484280" r:id="rId33"/>
    <p:sldLayoutId id="2147484281" r:id="rId34"/>
    <p:sldLayoutId id="2147484282" r:id="rId35"/>
    <p:sldLayoutId id="2147484283" r:id="rId36"/>
    <p:sldLayoutId id="2147484284" r:id="rId37"/>
    <p:sldLayoutId id="2147484285" r:id="rId38"/>
    <p:sldLayoutId id="2147484286" r:id="rId39"/>
    <p:sldLayoutId id="2147484287" r:id="rId40"/>
    <p:sldLayoutId id="2147483867" r:id="rId41"/>
    <p:sldLayoutId id="2147483868" r:id="rId42"/>
    <p:sldLayoutId id="2147484290" r:id="rId43"/>
    <p:sldLayoutId id="2147484291" r:id="rId44"/>
    <p:sldLayoutId id="2147484292" r:id="rId45"/>
    <p:sldLayoutId id="2147484293" r:id="rId46"/>
    <p:sldLayoutId id="2147484294" r:id="rId47"/>
    <p:sldLayoutId id="2147484295" r:id="rId48"/>
    <p:sldLayoutId id="2147484296" r:id="rId49"/>
    <p:sldLayoutId id="2147484297" r:id="rId50"/>
    <p:sldLayoutId id="2147484298" r:id="rId51"/>
    <p:sldLayoutId id="2147484299" r:id="rId52"/>
    <p:sldLayoutId id="2147484300" r:id="rId53"/>
  </p:sldLayoutIdLst>
  <p:hf sldNum="0" hdr="0" ftr="0" dt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lang="en-AU" sz="4000" kern="1200" dirty="0" smtClean="0">
          <a:solidFill>
            <a:schemeClr val="tx1"/>
          </a:solidFill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Times New Roman" panose="02020603050405020304" pitchFamily="18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b="0" kern="1200">
          <a:solidFill>
            <a:schemeClr val="accent1"/>
          </a:solidFill>
          <a:latin typeface="+mj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accent1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1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0" indent="0" algn="l" defTabSz="914400" rtl="0" eaLnBrk="1" latinLnBrk="0" hangingPunct="1">
        <a:lnSpc>
          <a:spcPts val="14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15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  <p15:guide id="5" pos="1435" userDrawn="1">
          <p15:clr>
            <a:srgbClr val="F26B43"/>
          </p15:clr>
        </p15:guide>
        <p15:guide id="6" pos="1580" userDrawn="1">
          <p15:clr>
            <a:srgbClr val="F26B43"/>
          </p15:clr>
        </p15:guide>
        <p15:guide id="7" pos="2601" userDrawn="1">
          <p15:clr>
            <a:srgbClr val="F26B43"/>
          </p15:clr>
        </p15:guide>
        <p15:guide id="8" pos="2746" userDrawn="1">
          <p15:clr>
            <a:srgbClr val="F26B43"/>
          </p15:clr>
        </p15:guide>
        <p15:guide id="9" pos="3766" userDrawn="1">
          <p15:clr>
            <a:srgbClr val="F26B43"/>
          </p15:clr>
        </p15:guide>
        <p15:guide id="10" pos="3911" userDrawn="1">
          <p15:clr>
            <a:srgbClr val="F26B43"/>
          </p15:clr>
        </p15:guide>
        <p15:guide id="11" pos="4932" userDrawn="1">
          <p15:clr>
            <a:srgbClr val="F26B43"/>
          </p15:clr>
        </p15:guide>
        <p15:guide id="12" pos="5077" userDrawn="1">
          <p15:clr>
            <a:srgbClr val="F26B43"/>
          </p15:clr>
        </p15:guide>
        <p15:guide id="13" pos="6098" userDrawn="1">
          <p15:clr>
            <a:srgbClr val="F26B43"/>
          </p15:clr>
        </p15:guide>
        <p15:guide id="14" pos="6243" userDrawn="1">
          <p15:clr>
            <a:srgbClr val="F26B43"/>
          </p15:clr>
        </p15:guide>
        <p15:guide id="15" pos="7263" userDrawn="1">
          <p15:clr>
            <a:srgbClr val="F26B43"/>
          </p15:clr>
        </p15:guide>
        <p15:guide id="17" orient="horz" pos="1141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  <p15:guide id="19" orient="horz" pos="388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38E2E-8C9F-4F09-9079-71FF3E9BD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8812" y="6498000"/>
            <a:ext cx="5322887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6AA5B-F5BE-4B46-AFAB-A6B720BD0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0697" y="6498000"/>
            <a:ext cx="46249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3D9DB0A-A808-4CCE-8146-B93E74E0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1" y="657225"/>
            <a:ext cx="9021764" cy="53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B9491A-5371-4C44-BBE4-EB722D183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2" y="1810800"/>
            <a:ext cx="10874375" cy="4355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CF81F8-0FF8-428B-8FBC-B2925CACD956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8" r:id="rId3"/>
    <p:sldLayoutId id="2147484359" r:id="rId4"/>
    <p:sldLayoutId id="2147484360" r:id="rId5"/>
    <p:sldLayoutId id="2147484361" r:id="rId6"/>
    <p:sldLayoutId id="2147484362" r:id="rId7"/>
    <p:sldLayoutId id="2147484363" r:id="rId8"/>
    <p:sldLayoutId id="2147484364" r:id="rId9"/>
    <p:sldLayoutId id="2147484365" r:id="rId10"/>
    <p:sldLayoutId id="2147484366" r:id="rId11"/>
    <p:sldLayoutId id="2147484367" r:id="rId12"/>
    <p:sldLayoutId id="2147484368" r:id="rId13"/>
    <p:sldLayoutId id="2147484369" r:id="rId14"/>
    <p:sldLayoutId id="2147484370" r:id="rId15"/>
    <p:sldLayoutId id="2147484371" r:id="rId16"/>
    <p:sldLayoutId id="2147484372" r:id="rId17"/>
    <p:sldLayoutId id="2147484373" r:id="rId18"/>
    <p:sldLayoutId id="2147484374" r:id="rId19"/>
    <p:sldLayoutId id="2147484375" r:id="rId20"/>
    <p:sldLayoutId id="2147484376" r:id="rId21"/>
    <p:sldLayoutId id="2147484377" r:id="rId22"/>
    <p:sldLayoutId id="2147484378" r:id="rId23"/>
    <p:sldLayoutId id="2147484379" r:id="rId24"/>
    <p:sldLayoutId id="2147484380" r:id="rId25"/>
    <p:sldLayoutId id="2147484381" r:id="rId26"/>
    <p:sldLayoutId id="2147484382" r:id="rId27"/>
    <p:sldLayoutId id="2147484383" r:id="rId28"/>
    <p:sldLayoutId id="2147484384" r:id="rId29"/>
    <p:sldLayoutId id="2147484385" r:id="rId30"/>
    <p:sldLayoutId id="2147484386" r:id="rId31"/>
    <p:sldLayoutId id="2147484387" r:id="rId32"/>
    <p:sldLayoutId id="2147484388" r:id="rId33"/>
    <p:sldLayoutId id="2147484389" r:id="rId34"/>
    <p:sldLayoutId id="2147484390" r:id="rId35"/>
    <p:sldLayoutId id="2147484391" r:id="rId36"/>
    <p:sldLayoutId id="2147484392" r:id="rId37"/>
    <p:sldLayoutId id="2147484393" r:id="rId38"/>
    <p:sldLayoutId id="2147484394" r:id="rId39"/>
    <p:sldLayoutId id="2147484395" r:id="rId40"/>
    <p:sldLayoutId id="2147484396" r:id="rId41"/>
    <p:sldLayoutId id="2147484397" r:id="rId42"/>
    <p:sldLayoutId id="2147484398" r:id="rId43"/>
    <p:sldLayoutId id="2147484399" r:id="rId44"/>
    <p:sldLayoutId id="2147484400" r:id="rId45"/>
    <p:sldLayoutId id="2147484401" r:id="rId46"/>
    <p:sldLayoutId id="2147484402" r:id="rId47"/>
    <p:sldLayoutId id="2147484403" r:id="rId48"/>
    <p:sldLayoutId id="2147484404" r:id="rId49"/>
    <p:sldLayoutId id="2147484405" r:id="rId50"/>
    <p:sldLayoutId id="2147484406" r:id="rId51"/>
    <p:sldLayoutId id="2147484407" r:id="rId52"/>
    <p:sldLayoutId id="2147484408" r:id="rId53"/>
  </p:sldLayoutIdLst>
  <p:hf sldNum="0" hdr="0" ftr="0" dt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lang="en-AU" sz="4000" kern="1200" dirty="0" smtClean="0">
          <a:solidFill>
            <a:schemeClr val="tx1"/>
          </a:solidFill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Times New Roman" panose="02020603050405020304" pitchFamily="18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b="0" kern="1200">
          <a:solidFill>
            <a:schemeClr val="accent1"/>
          </a:solidFill>
          <a:latin typeface="+mj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accent1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1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0" indent="0" algn="l" defTabSz="914400" rtl="0" eaLnBrk="1" latinLnBrk="0" hangingPunct="1">
        <a:lnSpc>
          <a:spcPts val="14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15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  <p15:guide id="5" pos="1435" userDrawn="1">
          <p15:clr>
            <a:srgbClr val="F26B43"/>
          </p15:clr>
        </p15:guide>
        <p15:guide id="6" pos="1580" userDrawn="1">
          <p15:clr>
            <a:srgbClr val="F26B43"/>
          </p15:clr>
        </p15:guide>
        <p15:guide id="7" pos="2601" userDrawn="1">
          <p15:clr>
            <a:srgbClr val="F26B43"/>
          </p15:clr>
        </p15:guide>
        <p15:guide id="8" pos="2746" userDrawn="1">
          <p15:clr>
            <a:srgbClr val="F26B43"/>
          </p15:clr>
        </p15:guide>
        <p15:guide id="9" pos="3766" userDrawn="1">
          <p15:clr>
            <a:srgbClr val="F26B43"/>
          </p15:clr>
        </p15:guide>
        <p15:guide id="10" pos="3911" userDrawn="1">
          <p15:clr>
            <a:srgbClr val="F26B43"/>
          </p15:clr>
        </p15:guide>
        <p15:guide id="11" pos="4932" userDrawn="1">
          <p15:clr>
            <a:srgbClr val="F26B43"/>
          </p15:clr>
        </p15:guide>
        <p15:guide id="12" pos="5077" userDrawn="1">
          <p15:clr>
            <a:srgbClr val="F26B43"/>
          </p15:clr>
        </p15:guide>
        <p15:guide id="13" pos="6098" userDrawn="1">
          <p15:clr>
            <a:srgbClr val="F26B43"/>
          </p15:clr>
        </p15:guide>
        <p15:guide id="14" pos="6243" userDrawn="1">
          <p15:clr>
            <a:srgbClr val="F26B43"/>
          </p15:clr>
        </p15:guide>
        <p15:guide id="15" pos="7263" userDrawn="1">
          <p15:clr>
            <a:srgbClr val="F26B43"/>
          </p15:clr>
        </p15:guide>
        <p15:guide id="17" orient="horz" pos="1141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  <p15:guide id="19" orient="horz" pos="388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38E2E-8C9F-4F09-9079-71FF3E9BD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8812" y="6498000"/>
            <a:ext cx="5322887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6AA5B-F5BE-4B46-AFAB-A6B720BD0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0697" y="6498000"/>
            <a:ext cx="46249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E232AB-0B06-425F-9ADD-32A9A3D011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3D9DB0A-A808-4CCE-8146-B93E74E0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1" y="657225"/>
            <a:ext cx="9021764" cy="53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B9491A-5371-4C44-BBE4-EB722D183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2" y="1810800"/>
            <a:ext cx="10874375" cy="4355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 level</a:t>
            </a:r>
          </a:p>
          <a:p>
            <a:pPr lvl="8"/>
            <a:r>
              <a:rPr lang="en-GB"/>
              <a:t>Ninth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CF81F8-0FF8-428B-8FBC-B2925CACD956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0378067" y="357164"/>
            <a:ext cx="1156709" cy="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16" r:id="rId7"/>
    <p:sldLayoutId id="2147484417" r:id="rId8"/>
    <p:sldLayoutId id="2147484418" r:id="rId9"/>
    <p:sldLayoutId id="2147484419" r:id="rId10"/>
    <p:sldLayoutId id="2147484420" r:id="rId11"/>
    <p:sldLayoutId id="2147484421" r:id="rId12"/>
    <p:sldLayoutId id="2147484422" r:id="rId13"/>
    <p:sldLayoutId id="2147484423" r:id="rId14"/>
    <p:sldLayoutId id="2147484424" r:id="rId15"/>
    <p:sldLayoutId id="2147484425" r:id="rId16"/>
    <p:sldLayoutId id="2147484426" r:id="rId17"/>
    <p:sldLayoutId id="2147484427" r:id="rId18"/>
    <p:sldLayoutId id="2147484428" r:id="rId19"/>
    <p:sldLayoutId id="2147484429" r:id="rId20"/>
    <p:sldLayoutId id="2147484430" r:id="rId21"/>
    <p:sldLayoutId id="2147484431" r:id="rId22"/>
    <p:sldLayoutId id="2147484432" r:id="rId23"/>
    <p:sldLayoutId id="2147484433" r:id="rId24"/>
    <p:sldLayoutId id="2147484434" r:id="rId25"/>
    <p:sldLayoutId id="2147484435" r:id="rId26"/>
    <p:sldLayoutId id="2147484436" r:id="rId27"/>
    <p:sldLayoutId id="2147484437" r:id="rId28"/>
    <p:sldLayoutId id="2147484438" r:id="rId29"/>
    <p:sldLayoutId id="2147484439" r:id="rId30"/>
    <p:sldLayoutId id="2147484440" r:id="rId31"/>
    <p:sldLayoutId id="2147484441" r:id="rId32"/>
    <p:sldLayoutId id="2147484442" r:id="rId33"/>
    <p:sldLayoutId id="2147484443" r:id="rId34"/>
    <p:sldLayoutId id="2147484444" r:id="rId35"/>
    <p:sldLayoutId id="2147484445" r:id="rId36"/>
    <p:sldLayoutId id="2147484446" r:id="rId37"/>
    <p:sldLayoutId id="2147484447" r:id="rId38"/>
    <p:sldLayoutId id="2147484448" r:id="rId39"/>
    <p:sldLayoutId id="2147484449" r:id="rId40"/>
    <p:sldLayoutId id="2147484450" r:id="rId41"/>
    <p:sldLayoutId id="2147484451" r:id="rId42"/>
    <p:sldLayoutId id="2147484452" r:id="rId43"/>
    <p:sldLayoutId id="2147484453" r:id="rId44"/>
    <p:sldLayoutId id="2147484454" r:id="rId45"/>
    <p:sldLayoutId id="2147484455" r:id="rId46"/>
    <p:sldLayoutId id="2147484456" r:id="rId47"/>
    <p:sldLayoutId id="2147484457" r:id="rId48"/>
    <p:sldLayoutId id="2147484458" r:id="rId49"/>
    <p:sldLayoutId id="2147484459" r:id="rId50"/>
    <p:sldLayoutId id="2147484460" r:id="rId51"/>
    <p:sldLayoutId id="2147484461" r:id="rId52"/>
    <p:sldLayoutId id="2147484462" r:id="rId53"/>
  </p:sldLayoutIdLst>
  <p:hf sldNum="0" hdr="0" ftr="0" dt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lang="en-AU" sz="4000" kern="1200" dirty="0" smtClean="0">
          <a:solidFill>
            <a:schemeClr val="tx1"/>
          </a:solidFill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Times New Roman" panose="02020603050405020304" pitchFamily="18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800" b="0" kern="1200">
          <a:solidFill>
            <a:schemeClr val="accent1"/>
          </a:solidFill>
          <a:latin typeface="+mj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accent1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1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0" indent="0" algn="l" defTabSz="914400" rtl="0" eaLnBrk="1" latinLnBrk="0" hangingPunct="1">
        <a:lnSpc>
          <a:spcPts val="14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15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  <p15:guide id="5" pos="1435" userDrawn="1">
          <p15:clr>
            <a:srgbClr val="F26B43"/>
          </p15:clr>
        </p15:guide>
        <p15:guide id="6" pos="1580" userDrawn="1">
          <p15:clr>
            <a:srgbClr val="F26B43"/>
          </p15:clr>
        </p15:guide>
        <p15:guide id="7" pos="2601" userDrawn="1">
          <p15:clr>
            <a:srgbClr val="F26B43"/>
          </p15:clr>
        </p15:guide>
        <p15:guide id="8" pos="2746" userDrawn="1">
          <p15:clr>
            <a:srgbClr val="F26B43"/>
          </p15:clr>
        </p15:guide>
        <p15:guide id="9" pos="3766" userDrawn="1">
          <p15:clr>
            <a:srgbClr val="F26B43"/>
          </p15:clr>
        </p15:guide>
        <p15:guide id="10" pos="3911" userDrawn="1">
          <p15:clr>
            <a:srgbClr val="F26B43"/>
          </p15:clr>
        </p15:guide>
        <p15:guide id="11" pos="4932" userDrawn="1">
          <p15:clr>
            <a:srgbClr val="F26B43"/>
          </p15:clr>
        </p15:guide>
        <p15:guide id="12" pos="5077" userDrawn="1">
          <p15:clr>
            <a:srgbClr val="F26B43"/>
          </p15:clr>
        </p15:guide>
        <p15:guide id="13" pos="6098" userDrawn="1">
          <p15:clr>
            <a:srgbClr val="F26B43"/>
          </p15:clr>
        </p15:guide>
        <p15:guide id="14" pos="6243" userDrawn="1">
          <p15:clr>
            <a:srgbClr val="F26B43"/>
          </p15:clr>
        </p15:guide>
        <p15:guide id="15" pos="7263" userDrawn="1">
          <p15:clr>
            <a:srgbClr val="F26B43"/>
          </p15:clr>
        </p15:guide>
        <p15:guide id="17" orient="horz" pos="1141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  <p15:guide id="19" orient="horz" pos="38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088D-AB32-18C5-6C99-98131FEC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clustering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41E1F5-68CA-5804-EED1-0FDC501DB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B95A9-F7E9-ED8D-4A11-82CE364CBE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8813" y="1811339"/>
            <a:ext cx="10874375" cy="4825435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Motivation</a:t>
            </a:r>
            <a:r>
              <a:rPr lang="en-GB" sz="2400" dirty="0"/>
              <a:t>: </a:t>
            </a:r>
          </a:p>
          <a:p>
            <a:r>
              <a:rPr lang="en-GB" sz="2400" dirty="0"/>
              <a:t>Identify and summarise common plan patterns in our inputs</a:t>
            </a:r>
          </a:p>
          <a:p>
            <a:r>
              <a:rPr lang="en-GB" sz="2400" dirty="0"/>
              <a:t>Activity-based analysis of scenarios</a:t>
            </a:r>
          </a:p>
          <a:p>
            <a:r>
              <a:rPr lang="en-GB" sz="2400" dirty="0"/>
              <a:t>Needs-driven equity assessment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Questions</a:t>
            </a:r>
            <a:r>
              <a:rPr lang="en-GB" sz="2400" dirty="0"/>
              <a:t>:</a:t>
            </a:r>
          </a:p>
          <a:p>
            <a:r>
              <a:rPr lang="en-GB" sz="2400" dirty="0"/>
              <a:t>How to define plan similarity / distance?</a:t>
            </a:r>
          </a:p>
          <a:p>
            <a:r>
              <a:rPr lang="en-GB" sz="2400" dirty="0"/>
              <a:t>How to classify similar plans into distinct groups?</a:t>
            </a:r>
          </a:p>
          <a:p>
            <a:r>
              <a:rPr lang="en-GB" sz="2400" dirty="0"/>
              <a:t>Do scenario results differ by cluster significantly?</a:t>
            </a:r>
          </a:p>
          <a:p>
            <a:endParaRPr lang="en-GB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074EF-A6E9-92EC-020B-907F84D6DF53}"/>
              </a:ext>
            </a:extLst>
          </p:cNvPr>
          <p:cNvSpPr/>
          <p:nvPr/>
        </p:nvSpPr>
        <p:spPr>
          <a:xfrm>
            <a:off x="2887980" y="3977640"/>
            <a:ext cx="5631180" cy="3581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1800" i="1" dirty="0"/>
              <a:t>impacts | demographic group   &lt;&gt;</a:t>
            </a:r>
            <a:r>
              <a:rPr lang="en-GB" sz="1800" i="1" dirty="0">
                <a:sym typeface="Wingdings" panose="05000000000000000000" pitchFamily="2" charset="2"/>
              </a:rPr>
              <a:t>   impacts | plan group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95119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088D-AB32-18C5-6C99-98131FEC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clustering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41E1F5-68CA-5804-EED1-0FDC501DB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Plan distance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B95A9-F7E9-ED8D-4A11-82CE364CBE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8814" y="1811339"/>
            <a:ext cx="5322886" cy="4825435"/>
          </a:xfrm>
        </p:spPr>
        <p:txBody>
          <a:bodyPr/>
          <a:lstStyle/>
          <a:p>
            <a:pPr marL="0" indent="0">
              <a:buNone/>
            </a:pPr>
            <a:r>
              <a:rPr lang="en-GB" sz="2400" b="1" u="sng" dirty="0"/>
              <a:t>Variable</a:t>
            </a:r>
            <a:endParaRPr lang="en-GB" sz="2400" dirty="0"/>
          </a:p>
          <a:p>
            <a:r>
              <a:rPr lang="en-GB" sz="2400" dirty="0"/>
              <a:t>Type of activities</a:t>
            </a:r>
          </a:p>
          <a:p>
            <a:r>
              <a:rPr lang="en-GB" sz="2400" dirty="0"/>
              <a:t>Sequencing of activities</a:t>
            </a:r>
          </a:p>
          <a:p>
            <a:r>
              <a:rPr lang="en-GB" sz="2400" dirty="0"/>
              <a:t>Duration</a:t>
            </a:r>
          </a:p>
          <a:p>
            <a:r>
              <a:rPr lang="en-GB" sz="2400" dirty="0"/>
              <a:t>Travel duration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b="1" u="sng" dirty="0"/>
              <a:t>Distance metric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Edit distance: how many insertions / deletions / substitutions are required to match two strings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24AE69-0BC6-AC62-6956-47DADB52131C}"/>
              </a:ext>
            </a:extLst>
          </p:cNvPr>
          <p:cNvCxnSpPr>
            <a:cxnSpLocks/>
          </p:cNvCxnSpPr>
          <p:nvPr/>
        </p:nvCxnSpPr>
        <p:spPr>
          <a:xfrm flipH="1">
            <a:off x="8968740" y="2706684"/>
            <a:ext cx="4355" cy="407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121E9F-09EA-99C9-C76F-8624F4667AA4}"/>
              </a:ext>
            </a:extLst>
          </p:cNvPr>
          <p:cNvCxnSpPr>
            <a:cxnSpLocks/>
          </p:cNvCxnSpPr>
          <p:nvPr/>
        </p:nvCxnSpPr>
        <p:spPr>
          <a:xfrm flipH="1">
            <a:off x="8968740" y="4121847"/>
            <a:ext cx="4355" cy="407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phic 18" descr="Question Mark with solid fill">
            <a:extLst>
              <a:ext uri="{FF2B5EF4-FFF2-40B4-BE49-F238E27FC236}">
                <a16:creationId xmlns:a16="http://schemas.microsoft.com/office/drawing/2014/main" id="{39107FE8-5298-C15C-12E2-6AFBFCF35A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3520" y="2775297"/>
            <a:ext cx="257990" cy="25799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24C24FAB-B0E4-8432-2873-9A9761649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3520" y="4198625"/>
            <a:ext cx="257990" cy="2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44DB9-9C64-FE19-37D8-8516AF3D6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6002"/>
            <a:ext cx="5551714" cy="782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83699-D674-D72D-C723-CC56D852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46702"/>
            <a:ext cx="5551714" cy="782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10D8C9-61D3-53F9-429E-B35EA2756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98857"/>
            <a:ext cx="5627737" cy="7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088D-AB32-18C5-6C99-98131FEC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clustering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41E1F5-68CA-5804-EED1-0FDC501DB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Plan distance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AB95866-0E07-567F-BC7E-E7C2479D1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582015"/>
              </p:ext>
            </p:extLst>
          </p:nvPr>
        </p:nvGraphicFramePr>
        <p:xfrm>
          <a:off x="2032000" y="2133599"/>
          <a:ext cx="3507740" cy="400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26D2440-9F4D-9263-E13B-4FCCDA28EBC3}"/>
              </a:ext>
            </a:extLst>
          </p:cNvPr>
          <p:cNvSpPr txBox="1"/>
          <p:nvPr/>
        </p:nvSpPr>
        <p:spPr>
          <a:xfrm>
            <a:off x="6424749" y="3851800"/>
            <a:ext cx="55925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800" dirty="0" err="1">
                <a:highlight>
                  <a:srgbClr val="FFFF00"/>
                </a:highlight>
              </a:rPr>
              <a:t>hhhhhhhhhhhhh</a:t>
            </a:r>
            <a:r>
              <a:rPr lang="en-GB" sz="2800" dirty="0" err="1">
                <a:highlight>
                  <a:srgbClr val="C0C0C0"/>
                </a:highlight>
              </a:rPr>
              <a:t>t</a:t>
            </a:r>
            <a:r>
              <a:rPr lang="en-GB" sz="2800" dirty="0" err="1">
                <a:highlight>
                  <a:srgbClr val="800080"/>
                </a:highlight>
              </a:rPr>
              <a:t>wwwwwwww</a:t>
            </a:r>
            <a:r>
              <a:rPr lang="en-GB" sz="2800" dirty="0" err="1">
                <a:highlight>
                  <a:srgbClr val="C0C0C0"/>
                </a:highlight>
              </a:rPr>
              <a:t>t</a:t>
            </a:r>
            <a:r>
              <a:rPr lang="en-GB" sz="2800" dirty="0" err="1">
                <a:highlight>
                  <a:srgbClr val="FFFF00"/>
                </a:highlight>
              </a:rPr>
              <a:t>hhhhh</a:t>
            </a:r>
            <a:endParaRPr lang="en-GB" sz="2800" dirty="0">
              <a:highlight>
                <a:srgbClr val="FFFF00"/>
              </a:highlight>
            </a:endParaRPr>
          </a:p>
        </p:txBody>
      </p:sp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F838FE6C-3B93-8AC1-EF16-787CC6777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9620" y="4777740"/>
            <a:ext cx="1531620" cy="1531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AB641-A58D-4AAB-50E9-97A145A64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4749" y="2410374"/>
            <a:ext cx="5592531" cy="7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088D-AB32-18C5-6C99-98131FEC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clustering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41E1F5-68CA-5804-EED1-0FDC501DB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Plan – Nearest neighbour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B95A9-F7E9-ED8D-4A11-82CE364CBE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8814" y="1811340"/>
            <a:ext cx="9696766" cy="5328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Find the “nearest neighbours” of a selected plan: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7E08D4B-06F6-A4C0-6C76-F45853280E95}"/>
              </a:ext>
            </a:extLst>
          </p:cNvPr>
          <p:cNvSpPr txBox="1">
            <a:spLocks/>
          </p:cNvSpPr>
          <p:nvPr/>
        </p:nvSpPr>
        <p:spPr>
          <a:xfrm>
            <a:off x="902654" y="2724200"/>
            <a:ext cx="3448366" cy="53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Times New Roman" panose="02020603050405020304" pitchFamily="18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800" b="0" kern="120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selected: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ED2FF0C8-A8B0-F2FA-EFF7-5931475EBA4C}"/>
              </a:ext>
            </a:extLst>
          </p:cNvPr>
          <p:cNvSpPr txBox="1">
            <a:spLocks/>
          </p:cNvSpPr>
          <p:nvPr/>
        </p:nvSpPr>
        <p:spPr>
          <a:xfrm>
            <a:off x="902654" y="3751429"/>
            <a:ext cx="3448366" cy="53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Times New Roman" panose="02020603050405020304" pitchFamily="18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800" b="0" kern="120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closest match: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5550BBD9-6010-9635-5DBB-3F674AFEA260}"/>
              </a:ext>
            </a:extLst>
          </p:cNvPr>
          <p:cNvSpPr txBox="1">
            <a:spLocks/>
          </p:cNvSpPr>
          <p:nvPr/>
        </p:nvSpPr>
        <p:spPr>
          <a:xfrm>
            <a:off x="902654" y="4831998"/>
            <a:ext cx="3448366" cy="53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Times New Roman" panose="02020603050405020304" pitchFamily="18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800" b="0" kern="120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2</a:t>
            </a:r>
            <a:r>
              <a:rPr lang="en-GB" sz="2400" baseline="30000" dirty="0"/>
              <a:t>nd</a:t>
            </a:r>
            <a:r>
              <a:rPr lang="en-GB" sz="2400" dirty="0"/>
              <a:t> closest match: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C2A90B80-9FFD-CE16-681A-500685C99AA4}"/>
              </a:ext>
            </a:extLst>
          </p:cNvPr>
          <p:cNvSpPr txBox="1">
            <a:spLocks/>
          </p:cNvSpPr>
          <p:nvPr/>
        </p:nvSpPr>
        <p:spPr>
          <a:xfrm>
            <a:off x="902654" y="6060298"/>
            <a:ext cx="3448366" cy="53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Times New Roman" panose="02020603050405020304" pitchFamily="18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800" b="0" kern="120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3</a:t>
            </a:r>
            <a:r>
              <a:rPr lang="en-GB" sz="2400" baseline="30000" dirty="0"/>
              <a:t>nd</a:t>
            </a:r>
            <a:r>
              <a:rPr lang="en-GB" sz="2400" dirty="0"/>
              <a:t> closest match: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30112-0434-A1C3-F02A-B7137854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60" y="2372002"/>
            <a:ext cx="7498080" cy="1056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8E4C62-C533-984B-F5DD-A912DBF79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3560667"/>
            <a:ext cx="7498080" cy="1056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E743C4-C950-E884-CFF2-5F491763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860" y="4617665"/>
            <a:ext cx="7498081" cy="1056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EC8EA-7E95-D564-9F87-29271B818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858" y="5690206"/>
            <a:ext cx="7498081" cy="105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088D-AB32-18C5-6C99-98131FEC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clustering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41E1F5-68CA-5804-EED1-0FDC501DB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B95A9-F7E9-ED8D-4A11-82CE364CBE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8811" y="1670812"/>
            <a:ext cx="6603046" cy="4825435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/>
              <a:t>Approaches</a:t>
            </a:r>
            <a:endParaRPr lang="en-GB" sz="2000" dirty="0"/>
          </a:p>
          <a:p>
            <a:r>
              <a:rPr lang="en-GB" sz="2000" dirty="0"/>
              <a:t>Hierarchical clustering (ward distance)</a:t>
            </a:r>
          </a:p>
          <a:p>
            <a:r>
              <a:rPr lang="en-GB" sz="2000" dirty="0"/>
              <a:t>Agglomerative clustering</a:t>
            </a:r>
          </a:p>
          <a:p>
            <a:r>
              <a:rPr lang="en-GB" sz="2000" dirty="0"/>
              <a:t>DBSCAN</a:t>
            </a:r>
          </a:p>
          <a:p>
            <a:pPr marL="0" indent="0">
              <a:buNone/>
            </a:pPr>
            <a:r>
              <a:rPr lang="en-GB" sz="2000" dirty="0"/>
              <a:t>Use of custom distance metric (pre-computed </a:t>
            </a:r>
            <a:r>
              <a:rPr lang="en-GB" sz="2000" dirty="0" err="1"/>
              <a:t>Levenshtein</a:t>
            </a:r>
            <a:r>
              <a:rPr lang="en-GB" sz="2000" dirty="0"/>
              <a:t> matrix)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u="sng" dirty="0"/>
              <a:t>Choices</a:t>
            </a:r>
          </a:p>
          <a:p>
            <a:r>
              <a:rPr lang="en-GB" sz="2000" dirty="0"/>
              <a:t>Clustering method</a:t>
            </a:r>
          </a:p>
          <a:p>
            <a:r>
              <a:rPr lang="en-GB" sz="2000" dirty="0"/>
              <a:t>Number of clusters / distance threshold?</a:t>
            </a:r>
          </a:p>
          <a:p>
            <a:r>
              <a:rPr lang="en-GB" sz="2000" dirty="0"/>
              <a:t>Cluster size distribution</a:t>
            </a:r>
          </a:p>
          <a:p>
            <a:endParaRPr lang="en-GB" sz="2000" dirty="0"/>
          </a:p>
        </p:txBody>
      </p:sp>
      <p:pic>
        <p:nvPicPr>
          <p:cNvPr id="2050" name="Picture 2" descr="Hierarchical Clustering Dendrogram">
            <a:extLst>
              <a:ext uri="{FF2B5EF4-FFF2-40B4-BE49-F238E27FC236}">
                <a16:creationId xmlns:a16="http://schemas.microsoft.com/office/drawing/2014/main" id="{020391E9-AEF4-61E3-F3B5-32F30C448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40" y="1429910"/>
            <a:ext cx="4945382" cy="370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C807D-B1D0-C81D-6457-ACBB6A5D9EB8}"/>
              </a:ext>
            </a:extLst>
          </p:cNvPr>
          <p:cNvSpPr txBox="1"/>
          <p:nvPr/>
        </p:nvSpPr>
        <p:spPr>
          <a:xfrm>
            <a:off x="7561896" y="5322869"/>
            <a:ext cx="423735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800" i="1" dirty="0"/>
              <a:t>Source: https://scikit-learn.org/stable/modules/generated/sklearn.cluster.AgglomerativeClustering.html</a:t>
            </a:r>
          </a:p>
        </p:txBody>
      </p:sp>
    </p:spTree>
    <p:extLst>
      <p:ext uri="{BB962C8B-B14F-4D97-AF65-F5344CB8AC3E}">
        <p14:creationId xmlns:p14="http://schemas.microsoft.com/office/powerpoint/2010/main" val="82238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088D-AB32-18C5-6C99-98131FEC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clustering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41E1F5-68CA-5804-EED1-0FDC501DB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Clustering – model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B95A9-F7E9-ED8D-4A11-82CE364CBE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8811" y="1670812"/>
            <a:ext cx="5604829" cy="4825435"/>
          </a:xfrm>
        </p:spPr>
        <p:txBody>
          <a:bodyPr/>
          <a:lstStyle/>
          <a:p>
            <a:pPr marL="0" indent="0">
              <a:buNone/>
            </a:pPr>
            <a:r>
              <a:rPr lang="en-GB" sz="2400" b="1" u="sng" dirty="0"/>
              <a:t>Number of clusters selection </a:t>
            </a:r>
            <a:endParaRPr lang="en-GB" sz="2400" dirty="0"/>
          </a:p>
          <a:p>
            <a:r>
              <a:rPr lang="en-GB" sz="2400" dirty="0"/>
              <a:t>Cluster cohesion / separation</a:t>
            </a:r>
          </a:p>
          <a:p>
            <a:pPr lvl="1"/>
            <a:r>
              <a:rPr lang="en-GB" sz="2400" dirty="0" err="1"/>
              <a:t>Calinski-Harabasz</a:t>
            </a:r>
            <a:r>
              <a:rPr lang="en-GB" sz="2400" dirty="0"/>
              <a:t> score</a:t>
            </a:r>
          </a:p>
          <a:p>
            <a:pPr lvl="1"/>
            <a:r>
              <a:rPr lang="en-GB" sz="2400" dirty="0"/>
              <a:t>Silhouette score</a:t>
            </a:r>
          </a:p>
          <a:p>
            <a:r>
              <a:rPr lang="en-GB" sz="2400" dirty="0"/>
              <a:t>Visualisation of cluster activity patterns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 algn="ctr">
              <a:buNone/>
            </a:pPr>
            <a:r>
              <a:rPr lang="en-GB" sz="2400" dirty="0"/>
              <a:t> </a:t>
            </a:r>
            <a:r>
              <a:rPr lang="en-GB" sz="2400" dirty="0">
                <a:sym typeface="Wingdings" panose="05000000000000000000" pitchFamily="2" charset="2"/>
              </a:rPr>
              <a:t> n ~ 4-8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69B8A-6CE0-57C6-B967-FEDFC7C1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57" y="735293"/>
            <a:ext cx="3459010" cy="2851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B0043-B875-F930-EF31-D3B9E342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923" y="3664538"/>
            <a:ext cx="3484076" cy="2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4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088D-AB32-18C5-6C99-98131FEC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clustering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41E1F5-68CA-5804-EED1-0FDC501DB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Clustering - results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86B46E8-4AAA-DADD-6D8C-484F5044B9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8811" y="1670812"/>
            <a:ext cx="4073209" cy="4825435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/>
              <a:t>Preferred model</a:t>
            </a:r>
            <a:endParaRPr lang="en-GB" sz="2000" dirty="0"/>
          </a:p>
          <a:p>
            <a:r>
              <a:rPr lang="en-GB" sz="2000" dirty="0"/>
              <a:t>Agglomerative hierarchical clustering (</a:t>
            </a:r>
            <a:r>
              <a:rPr lang="en-GB" sz="2000" dirty="0" err="1"/>
              <a:t>sklearn</a:t>
            </a:r>
            <a:r>
              <a:rPr lang="en-GB" sz="2000" dirty="0"/>
              <a:t>)</a:t>
            </a:r>
          </a:p>
          <a:p>
            <a:r>
              <a:rPr lang="en-GB" sz="2000" dirty="0"/>
              <a:t>8 clusters</a:t>
            </a:r>
          </a:p>
          <a:p>
            <a:r>
              <a:rPr lang="en-GB" sz="2000" dirty="0"/>
              <a:t>Complete linkage</a:t>
            </a:r>
          </a:p>
          <a:p>
            <a:r>
              <a:rPr lang="en-GB" sz="2000" dirty="0" err="1"/>
              <a:t>Levenshtein</a:t>
            </a:r>
            <a:r>
              <a:rPr lang="en-GB" sz="2000" dirty="0"/>
              <a:t> distances</a:t>
            </a:r>
          </a:p>
          <a:p>
            <a:r>
              <a:rPr lang="en-GB" sz="2000" i="1" dirty="0"/>
              <a:t>distinct patterns: 9-17 workers (cluster 3), discretionary + students (0), long working hours (7), long recreation (1), afternoon/evening shopping (5),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5AD87-F394-3029-9AFF-3DE9B649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72" y="736529"/>
            <a:ext cx="6568892" cy="59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32474"/>
      </p:ext>
    </p:extLst>
  </p:cSld>
  <p:clrMapOvr>
    <a:masterClrMapping/>
  </p:clrMapOvr>
</p:sld>
</file>

<file path=ppt/theme/theme1.xml><?xml version="1.0" encoding="utf-8"?>
<a:theme xmlns:a="http://schemas.openxmlformats.org/drawingml/2006/main" name="ArupThemePPT_10Feb2011_Release">
  <a:themeElements>
    <a:clrScheme name="ArupColourTheme_19June2010">
      <a:dk1>
        <a:srgbClr val="000000"/>
      </a:dk1>
      <a:lt1>
        <a:srgbClr val="FFFFFF"/>
      </a:lt1>
      <a:dk2>
        <a:srgbClr val="D2D2D2"/>
      </a:dk2>
      <a:lt2>
        <a:srgbClr val="828282"/>
      </a:lt2>
      <a:accent1>
        <a:srgbClr val="D22D7D"/>
      </a:accent1>
      <a:accent2>
        <a:srgbClr val="28AAE1"/>
      </a:accent2>
      <a:accent3>
        <a:srgbClr val="F05023"/>
      </a:accent3>
      <a:accent4>
        <a:srgbClr val="696EB4"/>
      </a:accent4>
      <a:accent5>
        <a:srgbClr val="FA9B1E"/>
      </a:accent5>
      <a:accent6>
        <a:srgbClr val="28AF73"/>
      </a:accent6>
      <a:hlink>
        <a:srgbClr val="7F7F7F"/>
      </a:hlink>
      <a:folHlink>
        <a:srgbClr val="7F7F7F"/>
      </a:folHlink>
    </a:clrScheme>
    <a:fontScheme name="ArupThemeFonts_19June2010">
      <a:majorFont>
        <a:latin typeface="Times New Roman"/>
        <a:ea typeface=""/>
        <a:cs typeface=""/>
      </a:majorFont>
      <a:minorFont>
        <a:latin typeface="Times New Roman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GAM09_Template_Final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3">
        <a:dk1>
          <a:srgbClr val="000000"/>
        </a:dk1>
        <a:lt1>
          <a:srgbClr val="FFFFFF"/>
        </a:lt1>
        <a:dk2>
          <a:srgbClr val="000000"/>
        </a:dk2>
        <a:lt2>
          <a:srgbClr val="B1B3B6"/>
        </a:lt2>
        <a:accent1>
          <a:srgbClr val="FFB60F"/>
        </a:accent1>
        <a:accent2>
          <a:srgbClr val="D1005D"/>
        </a:accent2>
        <a:accent3>
          <a:srgbClr val="FFFFFF"/>
        </a:accent3>
        <a:accent4>
          <a:srgbClr val="000000"/>
        </a:accent4>
        <a:accent5>
          <a:srgbClr val="FFD7AA"/>
        </a:accent5>
        <a:accent6>
          <a:srgbClr val="BD0053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14">
        <a:dk1>
          <a:srgbClr val="000000"/>
        </a:dk1>
        <a:lt1>
          <a:srgbClr val="FFFFFF"/>
        </a:lt1>
        <a:dk2>
          <a:srgbClr val="000000"/>
        </a:dk2>
        <a:lt2>
          <a:srgbClr val="B1B3B6"/>
        </a:lt2>
        <a:accent1>
          <a:srgbClr val="FF3399"/>
        </a:accent1>
        <a:accent2>
          <a:srgbClr val="FF7DBE"/>
        </a:accent2>
        <a:accent3>
          <a:srgbClr val="FFFFFF"/>
        </a:accent3>
        <a:accent4>
          <a:srgbClr val="000000"/>
        </a:accent4>
        <a:accent5>
          <a:srgbClr val="FFADCA"/>
        </a:accent5>
        <a:accent6>
          <a:srgbClr val="E771AC"/>
        </a:accent6>
        <a:hlink>
          <a:srgbClr val="FF97CB"/>
        </a:hlink>
        <a:folHlink>
          <a:srgbClr val="FFCD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rup">
  <a:themeElements>
    <a:clrScheme name="Arup">
      <a:dk1>
        <a:srgbClr val="000000"/>
      </a:dk1>
      <a:lt1>
        <a:srgbClr val="FFFFFF"/>
      </a:lt1>
      <a:dk2>
        <a:srgbClr val="E61E28"/>
      </a:dk2>
      <a:lt2>
        <a:srgbClr val="FFFFFF"/>
      </a:lt2>
      <a:accent1>
        <a:srgbClr val="E61E28"/>
      </a:accent1>
      <a:accent2>
        <a:srgbClr val="88438B"/>
      </a:accent2>
      <a:accent3>
        <a:srgbClr val="054CA1"/>
      </a:accent3>
      <a:accent4>
        <a:srgbClr val="4D9EA9"/>
      </a:accent4>
      <a:accent5>
        <a:srgbClr val="D6488E"/>
      </a:accent5>
      <a:accent6>
        <a:srgbClr val="428B35"/>
      </a:accent6>
      <a:hlink>
        <a:srgbClr val="606062"/>
      </a:hlink>
      <a:folHlink>
        <a:srgbClr val="C9C9CA"/>
      </a:folHlink>
    </a:clrScheme>
    <a:fontScheme name="Arup Font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2800" dirty="0" err="1" smtClean="0"/>
        </a:defPPr>
      </a:lstStyle>
    </a:txDef>
  </a:objectDefaults>
  <a:extraClrSchemeLst/>
  <a:custClrLst>
    <a:custClr name="Chart 1">
      <a:srgbClr val="E61E28"/>
    </a:custClr>
    <a:custClr name="Chart 2">
      <a:srgbClr val="88438B"/>
    </a:custClr>
    <a:custClr name="Chart 3">
      <a:srgbClr val="054CA1"/>
    </a:custClr>
    <a:custClr name="Chart 4">
      <a:srgbClr val="4D9EA9"/>
    </a:custClr>
    <a:custClr name="Chart 5">
      <a:srgbClr val="D6488E"/>
    </a:custClr>
    <a:custClr name="Chart 6">
      <a:srgbClr val="428B35"/>
    </a:custClr>
    <a:custClr name="Chart 7">
      <a:srgbClr val="1E99D7"/>
    </a:custClr>
    <a:custClr name="Chart 8">
      <a:srgbClr val="91967D"/>
    </a:custClr>
    <a:custClr name="Chart 9">
      <a:srgbClr val="E66E23"/>
    </a:custClr>
    <a:custClr name="Chart 10">
      <a:srgbClr val="5069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rup">
  <a:themeElements>
    <a:clrScheme name="Arup">
      <a:dk1>
        <a:srgbClr val="000000"/>
      </a:dk1>
      <a:lt1>
        <a:srgbClr val="FFFFFF"/>
      </a:lt1>
      <a:dk2>
        <a:srgbClr val="E61E28"/>
      </a:dk2>
      <a:lt2>
        <a:srgbClr val="FFFFFF"/>
      </a:lt2>
      <a:accent1>
        <a:srgbClr val="E61E28"/>
      </a:accent1>
      <a:accent2>
        <a:srgbClr val="7D4196"/>
      </a:accent2>
      <a:accent3>
        <a:srgbClr val="005AAA"/>
      </a:accent3>
      <a:accent4>
        <a:srgbClr val="32A4A0"/>
      </a:accent4>
      <a:accent5>
        <a:srgbClr val="C83C96"/>
      </a:accent5>
      <a:accent6>
        <a:srgbClr val="4BA046"/>
      </a:accent6>
      <a:hlink>
        <a:srgbClr val="606062"/>
      </a:hlink>
      <a:folHlink>
        <a:srgbClr val="C9C9CA"/>
      </a:folHlink>
    </a:clrScheme>
    <a:fontScheme name="Arup Font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2800" dirty="0" err="1" smtClean="0"/>
        </a:defPPr>
      </a:lstStyle>
    </a:txDef>
  </a:objectDefaults>
  <a:extraClrSchemeLst/>
  <a:custClrLst>
    <a:custClr name="Chart 1">
      <a:srgbClr val="E61E28"/>
    </a:custClr>
    <a:custClr name="Chart 2">
      <a:srgbClr val="7D4196"/>
    </a:custClr>
    <a:custClr name="Chart 3">
      <a:srgbClr val="005AAA"/>
    </a:custClr>
    <a:custClr name="Chart 4">
      <a:srgbClr val="32A4A0"/>
    </a:custClr>
    <a:custClr name="Chart 5">
      <a:srgbClr val="C83C96"/>
    </a:custClr>
    <a:custClr name="Chart 6">
      <a:srgbClr val="4BA046"/>
    </a:custClr>
    <a:custClr name="Chart 7">
      <a:srgbClr val="1E9BD7"/>
    </a:custClr>
    <a:custClr name="Chart 8">
      <a:srgbClr val="91967D"/>
    </a:custClr>
    <a:custClr name="Chart 9">
      <a:srgbClr val="E66E23"/>
    </a:custClr>
    <a:custClr name="Chart 10">
      <a:srgbClr val="5069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6:9 presentation template">
  <a:themeElements>
    <a:clrScheme name="Arup Blue">
      <a:dk1>
        <a:srgbClr val="000000"/>
      </a:dk1>
      <a:lt1>
        <a:srgbClr val="FFFFFF"/>
      </a:lt1>
      <a:dk2>
        <a:srgbClr val="D2D2D2"/>
      </a:dk2>
      <a:lt2>
        <a:srgbClr val="828282"/>
      </a:lt2>
      <a:accent1>
        <a:srgbClr val="D22D7D"/>
      </a:accent1>
      <a:accent2>
        <a:srgbClr val="28AAE1"/>
      </a:accent2>
      <a:accent3>
        <a:srgbClr val="F05023"/>
      </a:accent3>
      <a:accent4>
        <a:srgbClr val="696EB4"/>
      </a:accent4>
      <a:accent5>
        <a:srgbClr val="FA9B1E"/>
      </a:accent5>
      <a:accent6>
        <a:srgbClr val="28AF73"/>
      </a:accent6>
      <a:hlink>
        <a:srgbClr val="7F7F7F"/>
      </a:hlink>
      <a:folHlink>
        <a:srgbClr val="7F7F7F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GAM09_Template_Final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3">
        <a:dk1>
          <a:srgbClr val="000000"/>
        </a:dk1>
        <a:lt1>
          <a:srgbClr val="FFFFFF"/>
        </a:lt1>
        <a:dk2>
          <a:srgbClr val="000000"/>
        </a:dk2>
        <a:lt2>
          <a:srgbClr val="B1B3B6"/>
        </a:lt2>
        <a:accent1>
          <a:srgbClr val="FFB60F"/>
        </a:accent1>
        <a:accent2>
          <a:srgbClr val="D1005D"/>
        </a:accent2>
        <a:accent3>
          <a:srgbClr val="FFFFFF"/>
        </a:accent3>
        <a:accent4>
          <a:srgbClr val="000000"/>
        </a:accent4>
        <a:accent5>
          <a:srgbClr val="FFD7AA"/>
        </a:accent5>
        <a:accent6>
          <a:srgbClr val="BD0053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14">
        <a:dk1>
          <a:srgbClr val="000000"/>
        </a:dk1>
        <a:lt1>
          <a:srgbClr val="FFFFFF"/>
        </a:lt1>
        <a:dk2>
          <a:srgbClr val="000000"/>
        </a:dk2>
        <a:lt2>
          <a:srgbClr val="B1B3B6"/>
        </a:lt2>
        <a:accent1>
          <a:srgbClr val="FF3399"/>
        </a:accent1>
        <a:accent2>
          <a:srgbClr val="FF7DBE"/>
        </a:accent2>
        <a:accent3>
          <a:srgbClr val="FFFFFF"/>
        </a:accent3>
        <a:accent4>
          <a:srgbClr val="000000"/>
        </a:accent4>
        <a:accent5>
          <a:srgbClr val="FFADCA"/>
        </a:accent5>
        <a:accent6>
          <a:srgbClr val="E771AC"/>
        </a:accent6>
        <a:hlink>
          <a:srgbClr val="FF97CB"/>
        </a:hlink>
        <a:folHlink>
          <a:srgbClr val="FFCD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Arup">
  <a:themeElements>
    <a:clrScheme name="Arup">
      <a:dk1>
        <a:srgbClr val="000000"/>
      </a:dk1>
      <a:lt1>
        <a:srgbClr val="FFFFFF"/>
      </a:lt1>
      <a:dk2>
        <a:srgbClr val="E61E28"/>
      </a:dk2>
      <a:lt2>
        <a:srgbClr val="FFFFFF"/>
      </a:lt2>
      <a:accent1>
        <a:srgbClr val="E61E28"/>
      </a:accent1>
      <a:accent2>
        <a:srgbClr val="7D4196"/>
      </a:accent2>
      <a:accent3>
        <a:srgbClr val="005AAA"/>
      </a:accent3>
      <a:accent4>
        <a:srgbClr val="32A4A0"/>
      </a:accent4>
      <a:accent5>
        <a:srgbClr val="C83C96"/>
      </a:accent5>
      <a:accent6>
        <a:srgbClr val="4BA046"/>
      </a:accent6>
      <a:hlink>
        <a:srgbClr val="606062"/>
      </a:hlink>
      <a:folHlink>
        <a:srgbClr val="C9C9CA"/>
      </a:folHlink>
    </a:clrScheme>
    <a:fontScheme name="Arup Font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2800" dirty="0" err="1" smtClean="0"/>
        </a:defPPr>
      </a:lstStyle>
    </a:txDef>
  </a:objectDefaults>
  <a:extraClrSchemeLst/>
  <a:custClrLst>
    <a:custClr name="Chart 1">
      <a:srgbClr val="E61E28"/>
    </a:custClr>
    <a:custClr name="Chart 2">
      <a:srgbClr val="7D4196"/>
    </a:custClr>
    <a:custClr name="Chart 3">
      <a:srgbClr val="005AAA"/>
    </a:custClr>
    <a:custClr name="Chart 4">
      <a:srgbClr val="32A4A0"/>
    </a:custClr>
    <a:custClr name="Chart 5">
      <a:srgbClr val="C83C96"/>
    </a:custClr>
    <a:custClr name="Chart 6">
      <a:srgbClr val="4BA046"/>
    </a:custClr>
    <a:custClr name="Chart 7">
      <a:srgbClr val="1E9BD7"/>
    </a:custClr>
    <a:custClr name="Chart 8">
      <a:srgbClr val="91967D"/>
    </a:custClr>
    <a:custClr name="Chart 9">
      <a:srgbClr val="E66E23"/>
    </a:custClr>
    <a:custClr name="Chart 10">
      <a:srgbClr val="5069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rup">
  <a:themeElements>
    <a:clrScheme name="Arup">
      <a:dk1>
        <a:srgbClr val="000000"/>
      </a:dk1>
      <a:lt1>
        <a:srgbClr val="FFFFFF"/>
      </a:lt1>
      <a:dk2>
        <a:srgbClr val="E61E28"/>
      </a:dk2>
      <a:lt2>
        <a:srgbClr val="FFFFFF"/>
      </a:lt2>
      <a:accent1>
        <a:srgbClr val="E61E28"/>
      </a:accent1>
      <a:accent2>
        <a:srgbClr val="7D4196"/>
      </a:accent2>
      <a:accent3>
        <a:srgbClr val="005AAA"/>
      </a:accent3>
      <a:accent4>
        <a:srgbClr val="32A4A0"/>
      </a:accent4>
      <a:accent5>
        <a:srgbClr val="C83C96"/>
      </a:accent5>
      <a:accent6>
        <a:srgbClr val="4BA046"/>
      </a:accent6>
      <a:hlink>
        <a:srgbClr val="606062"/>
      </a:hlink>
      <a:folHlink>
        <a:srgbClr val="C9C9CA"/>
      </a:folHlink>
    </a:clrScheme>
    <a:fontScheme name="Arup Font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2800" dirty="0" err="1" smtClean="0"/>
        </a:defPPr>
      </a:lstStyle>
    </a:txDef>
  </a:objectDefaults>
  <a:extraClrSchemeLst/>
  <a:custClrLst>
    <a:custClr name="Chart 1">
      <a:srgbClr val="E61E28"/>
    </a:custClr>
    <a:custClr name="Chart 2">
      <a:srgbClr val="7D4196"/>
    </a:custClr>
    <a:custClr name="Chart 3">
      <a:srgbClr val="005AAA"/>
    </a:custClr>
    <a:custClr name="Chart 4">
      <a:srgbClr val="32A4A0"/>
    </a:custClr>
    <a:custClr name="Chart 5">
      <a:srgbClr val="C83C96"/>
    </a:custClr>
    <a:custClr name="Chart 6">
      <a:srgbClr val="4BA046"/>
    </a:custClr>
    <a:custClr name="Chart 7">
      <a:srgbClr val="1E9BD7"/>
    </a:custClr>
    <a:custClr name="Chart 8">
      <a:srgbClr val="91967D"/>
    </a:custClr>
    <a:custClr name="Chart 9">
      <a:srgbClr val="E66E23"/>
    </a:custClr>
    <a:custClr name="Chart 10">
      <a:srgbClr val="5069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Arup">
  <a:themeElements>
    <a:clrScheme name="Arup">
      <a:dk1>
        <a:srgbClr val="000000"/>
      </a:dk1>
      <a:lt1>
        <a:srgbClr val="FFFFFF"/>
      </a:lt1>
      <a:dk2>
        <a:srgbClr val="E61E28"/>
      </a:dk2>
      <a:lt2>
        <a:srgbClr val="FFFFFF"/>
      </a:lt2>
      <a:accent1>
        <a:srgbClr val="E61E28"/>
      </a:accent1>
      <a:accent2>
        <a:srgbClr val="7D4196"/>
      </a:accent2>
      <a:accent3>
        <a:srgbClr val="005AAA"/>
      </a:accent3>
      <a:accent4>
        <a:srgbClr val="32A4A0"/>
      </a:accent4>
      <a:accent5>
        <a:srgbClr val="C83C96"/>
      </a:accent5>
      <a:accent6>
        <a:srgbClr val="4BA046"/>
      </a:accent6>
      <a:hlink>
        <a:srgbClr val="606062"/>
      </a:hlink>
      <a:folHlink>
        <a:srgbClr val="C9C9CA"/>
      </a:folHlink>
    </a:clrScheme>
    <a:fontScheme name="Arup Font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2800" dirty="0" err="1" smtClean="0"/>
        </a:defPPr>
      </a:lstStyle>
    </a:txDef>
  </a:objectDefaults>
  <a:extraClrSchemeLst/>
  <a:custClrLst>
    <a:custClr name="Chart 1">
      <a:srgbClr val="E61E28"/>
    </a:custClr>
    <a:custClr name="Chart 2">
      <a:srgbClr val="7D4196"/>
    </a:custClr>
    <a:custClr name="Chart 3">
      <a:srgbClr val="005AAA"/>
    </a:custClr>
    <a:custClr name="Chart 4">
      <a:srgbClr val="32A4A0"/>
    </a:custClr>
    <a:custClr name="Chart 5">
      <a:srgbClr val="C83C96"/>
    </a:custClr>
    <a:custClr name="Chart 6">
      <a:srgbClr val="4BA046"/>
    </a:custClr>
    <a:custClr name="Chart 7">
      <a:srgbClr val="1E9BD7"/>
    </a:custClr>
    <a:custClr name="Chart 8">
      <a:srgbClr val="91967D"/>
    </a:custClr>
    <a:custClr name="Chart 9">
      <a:srgbClr val="E66E23"/>
    </a:custClr>
    <a:custClr name="Chart 10">
      <a:srgbClr val="5069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f3b04f6-32c9-430d-83cb-d9df47b46212">
      <Terms xmlns="http://schemas.microsoft.com/office/infopath/2007/PartnerControls"/>
    </lcf76f155ced4ddcb4097134ff3c332f>
    <TaxCatchAll xmlns="9347d45a-460f-4256-8523-344b67d9814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B1BAC9B56FF74FA907FC015167E139" ma:contentTypeVersion="15" ma:contentTypeDescription="Create a new document." ma:contentTypeScope="" ma:versionID="2bd073a995a69542a5ebaee2b8d5c275">
  <xsd:schema xmlns:xsd="http://www.w3.org/2001/XMLSchema" xmlns:xs="http://www.w3.org/2001/XMLSchema" xmlns:p="http://schemas.microsoft.com/office/2006/metadata/properties" xmlns:ns2="bf3b04f6-32c9-430d-83cb-d9df47b46212" xmlns:ns3="9347d45a-460f-4256-8523-344b67d9814d" targetNamespace="http://schemas.microsoft.com/office/2006/metadata/properties" ma:root="true" ma:fieldsID="50ef88c76bb4fb497c4ac79c9cedcc43" ns2:_="" ns3:_="">
    <xsd:import namespace="bf3b04f6-32c9-430d-83cb-d9df47b46212"/>
    <xsd:import namespace="9347d45a-460f-4256-8523-344b67d981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b04f6-32c9-430d-83cb-d9df47b46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f907feb-2135-424b-9e5e-2a3ef7dbb3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47d45a-460f-4256-8523-344b67d9814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4760be0-1fdb-4aa1-a924-c174f148e552}" ma:internalName="TaxCatchAll" ma:showField="CatchAllData" ma:web="9347d45a-460f-4256-8523-344b67d981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F7E2E2-375B-4A07-AAEB-E5F58F7CB172}">
  <ds:schemaRefs>
    <ds:schemaRef ds:uri="9347d45a-460f-4256-8523-344b67d9814d"/>
    <ds:schemaRef ds:uri="bf3b04f6-32c9-430d-83cb-d9df47b46212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B2D1BD-F0E6-4660-8AEE-2EB7A5CB88FA}">
  <ds:schemaRefs>
    <ds:schemaRef ds:uri="9347d45a-460f-4256-8523-344b67d9814d"/>
    <ds:schemaRef ds:uri="bf3b04f6-32c9-430d-83cb-d9df47b462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E232C9-8E7A-4D5D-80AA-0C23F02533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278</Words>
  <Application>Microsoft Office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Calibri</vt:lpstr>
      <vt:lpstr>Calibri Light</vt:lpstr>
      <vt:lpstr>Lucida Grande</vt:lpstr>
      <vt:lpstr>Times</vt:lpstr>
      <vt:lpstr>Times New Roman</vt:lpstr>
      <vt:lpstr>Wingdings</vt:lpstr>
      <vt:lpstr>ArupThemePPT_10Feb2011_Release</vt:lpstr>
      <vt:lpstr>Arup</vt:lpstr>
      <vt:lpstr>Arup</vt:lpstr>
      <vt:lpstr>16:9 presentation template</vt:lpstr>
      <vt:lpstr>Arup</vt:lpstr>
      <vt:lpstr>Arup</vt:lpstr>
      <vt:lpstr>Arup</vt:lpstr>
      <vt:lpstr>Plan clustering</vt:lpstr>
      <vt:lpstr>Plan clustering</vt:lpstr>
      <vt:lpstr>Plan clustering</vt:lpstr>
      <vt:lpstr>Plan clustering</vt:lpstr>
      <vt:lpstr>Plan clustering</vt:lpstr>
      <vt:lpstr>Plan clustering</vt:lpstr>
      <vt:lpstr>Plan 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Theodore Chatziioannou</dc:creator>
  <cp:lastModifiedBy>Theodore Chatziioannou</cp:lastModifiedBy>
  <cp:revision>65</cp:revision>
  <dcterms:created xsi:type="dcterms:W3CDTF">2022-08-18T13:16:23Z</dcterms:created>
  <dcterms:modified xsi:type="dcterms:W3CDTF">2023-01-03T16:26:51Z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0x010100DBB1BAC9B56FF74FA907FC015167E139</vt:lpwstr>
  </property>
  <property fmtid="{D5CDD505-2E9C-101B-9397-08002B2CF9AE}" pid="3" name="MSIP_Label_82fa3fd3-029b-403d-91b4-1dc930cb0e60_Enabled">
    <vt:lpwstr>true</vt:lpwstr>
  </property>
  <property fmtid="{D5CDD505-2E9C-101B-9397-08002B2CF9AE}" pid="4" name="MSIP_Label_82fa3fd3-029b-403d-91b4-1dc930cb0e60_SetDate">
    <vt:lpwstr>2022-08-18T13:16:41Z</vt:lpwstr>
  </property>
  <property fmtid="{D5CDD505-2E9C-101B-9397-08002B2CF9AE}" pid="5" name="MSIP_Label_82fa3fd3-029b-403d-91b4-1dc930cb0e60_Method">
    <vt:lpwstr>Standard</vt:lpwstr>
  </property>
  <property fmtid="{D5CDD505-2E9C-101B-9397-08002B2CF9AE}" pid="6" name="MSIP_Label_82fa3fd3-029b-403d-91b4-1dc930cb0e60_Name">
    <vt:lpwstr>82fa3fd3-029b-403d-91b4-1dc930cb0e60</vt:lpwstr>
  </property>
  <property fmtid="{D5CDD505-2E9C-101B-9397-08002B2CF9AE}" pid="7" name="MSIP_Label_82fa3fd3-029b-403d-91b4-1dc930cb0e60_SiteId">
    <vt:lpwstr>4ae48b41-0137-4599-8661-fc641fe77bea</vt:lpwstr>
  </property>
  <property fmtid="{D5CDD505-2E9C-101B-9397-08002B2CF9AE}" pid="8" name="MSIP_Label_82fa3fd3-029b-403d-91b4-1dc930cb0e60_ActionId">
    <vt:lpwstr>526e81eb-d85d-4c03-a200-647cb1894b9c</vt:lpwstr>
  </property>
  <property fmtid="{D5CDD505-2E9C-101B-9397-08002B2CF9AE}" pid="9" name="MSIP_Label_82fa3fd3-029b-403d-91b4-1dc930cb0e60_ContentBits">
    <vt:lpwstr>0</vt:lpwstr>
  </property>
  <property fmtid="{D5CDD505-2E9C-101B-9397-08002B2CF9AE}" pid="10" name="MediaServiceImageTags">
    <vt:lpwstr/>
  </property>
</Properties>
</file>